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media/image26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27" r:id="rId25"/>
    <p:sldId id="329" r:id="rId26"/>
    <p:sldId id="330" r:id="rId27"/>
    <p:sldId id="331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43" r:id="rId44"/>
    <p:sldId id="344" r:id="rId45"/>
    <p:sldId id="345" r:id="rId46"/>
    <p:sldId id="346" r:id="rId47"/>
    <p:sldId id="347" r:id="rId48"/>
    <p:sldId id="348" r:id="rId49"/>
    <p:sldId id="351" r:id="rId50"/>
    <p:sldId id="352" r:id="rId51"/>
    <p:sldId id="35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32" r:id="rId72"/>
    <p:sldId id="333" r:id="rId73"/>
    <p:sldId id="334" r:id="rId74"/>
    <p:sldId id="335" r:id="rId75"/>
    <p:sldId id="336" r:id="rId76"/>
    <p:sldId id="337" r:id="rId77"/>
    <p:sldId id="313" r:id="rId78"/>
    <p:sldId id="314" r:id="rId79"/>
    <p:sldId id="315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38" r:id="rId92"/>
    <p:sldId id="339" r:id="rId93"/>
    <p:sldId id="340" r:id="rId94"/>
    <p:sldId id="341" r:id="rId95"/>
    <p:sldId id="342" r:id="rId9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09:02:29.56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46,'42'-1,"0"-1,57-11,-35 5,0 3,116 6,-67 1,1144-2,-1240 1,0 1,0 1,0 0,-1 2,22 7,-20-5,1-2,-1 0,1-1,20 2,14-4,-10-1,66 12,-58-7,-1-1,95-5,-71-1,-55 0,0-1,36-9,-35 7,1 0,27-2,-17 6,-11 0,1 0,-1-2,0 0,0-1,0-1,36-12,-45 12,-6 2,0 0,0 0,0-1,-1 1,1-1,0 0,4-5,4-6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09:02:55.59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0 153,'243'13,"14"1,-226-14,-16 1,1-1,-1-1,1 0,-1-1,1 0,-1-1,28-10,0-5,56-14,-70 26,0 2,1 1,0 2,56 4,-13-1,425-2,-489 1,0 0,-1 0,1 1,-1 0,0 1,1 0,10 6,-11-6,0 1,0-1,1 0,-1-1,1 0,-1 0,12 0,24-4,0-2,56-12,52-5,-84 21,-48 1,0-1,0-1,0-1,32-6,-26 2,0 2,1 1,-1 1,41 2,32-2,-53-7,-40 7,1 1,-1-1,1 1,0 0,0 1,-1-1,1 1,0 1,9 1,23 5,1-1,-1-3,1-1,74-5,-110 2,1 1,-1-1,0 0,0 0,0-1,0 1,0-1,-1 0,1 0,0 0,-1 0,0-1,1 0,-1 1,0-1,0 0,0-1,-1 1,4-5,10-19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A738C-C46C-488D-9675-0FC0C59174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3F62E-B3E9-4515-9479-5D9006B9E1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639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0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75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51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9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32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12869" y="2234641"/>
            <a:ext cx="3366261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 u="heavy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158870" y="3532377"/>
            <a:ext cx="5874258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2640" y="1700910"/>
            <a:ext cx="10955655" cy="4677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47" Type="http://schemas.openxmlformats.org/officeDocument/2006/relationships/image" Target="../media/image145.png"/><Relationship Id="rId50" Type="http://schemas.openxmlformats.org/officeDocument/2006/relationships/image" Target="../media/image148.png"/><Relationship Id="rId55" Type="http://schemas.openxmlformats.org/officeDocument/2006/relationships/image" Target="../media/image153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29" Type="http://schemas.openxmlformats.org/officeDocument/2006/relationships/image" Target="../media/image127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03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image" Target="../media/image146.png"/><Relationship Id="rId56" Type="http://schemas.openxmlformats.org/officeDocument/2006/relationships/image" Target="../media/image154.png"/><Relationship Id="rId8" Type="http://schemas.openxmlformats.org/officeDocument/2006/relationships/image" Target="../media/image106.png"/><Relationship Id="rId51" Type="http://schemas.openxmlformats.org/officeDocument/2006/relationships/image" Target="../media/image149.png"/><Relationship Id="rId3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59" Type="http://schemas.openxmlformats.org/officeDocument/2006/relationships/image" Target="../media/image157.png"/><Relationship Id="rId20" Type="http://schemas.openxmlformats.org/officeDocument/2006/relationships/image" Target="../media/image118.png"/><Relationship Id="rId41" Type="http://schemas.openxmlformats.org/officeDocument/2006/relationships/image" Target="../media/image139.png"/><Relationship Id="rId5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49" Type="http://schemas.openxmlformats.org/officeDocument/2006/relationships/image" Target="../media/image147.png"/><Relationship Id="rId57" Type="http://schemas.openxmlformats.org/officeDocument/2006/relationships/image" Target="../media/image155.png"/><Relationship Id="rId10" Type="http://schemas.openxmlformats.org/officeDocument/2006/relationships/image" Target="../media/image108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52" Type="http://schemas.openxmlformats.org/officeDocument/2006/relationships/image" Target="../media/image150.png"/><Relationship Id="rId60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21" Type="http://schemas.openxmlformats.org/officeDocument/2006/relationships/image" Target="../media/image178.png"/><Relationship Id="rId42" Type="http://schemas.openxmlformats.org/officeDocument/2006/relationships/image" Target="../media/image199.png"/><Relationship Id="rId47" Type="http://schemas.openxmlformats.org/officeDocument/2006/relationships/image" Target="../media/image204.png"/><Relationship Id="rId63" Type="http://schemas.openxmlformats.org/officeDocument/2006/relationships/image" Target="../media/image220.png"/><Relationship Id="rId68" Type="http://schemas.openxmlformats.org/officeDocument/2006/relationships/image" Target="../media/image225.png"/><Relationship Id="rId16" Type="http://schemas.openxmlformats.org/officeDocument/2006/relationships/image" Target="../media/image17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32" Type="http://schemas.openxmlformats.org/officeDocument/2006/relationships/image" Target="../media/image189.png"/><Relationship Id="rId37" Type="http://schemas.openxmlformats.org/officeDocument/2006/relationships/image" Target="../media/image194.png"/><Relationship Id="rId40" Type="http://schemas.openxmlformats.org/officeDocument/2006/relationships/image" Target="../media/image197.png"/><Relationship Id="rId45" Type="http://schemas.openxmlformats.org/officeDocument/2006/relationships/image" Target="../media/image202.png"/><Relationship Id="rId53" Type="http://schemas.openxmlformats.org/officeDocument/2006/relationships/image" Target="../media/image210.png"/><Relationship Id="rId58" Type="http://schemas.openxmlformats.org/officeDocument/2006/relationships/image" Target="../media/image215.png"/><Relationship Id="rId66" Type="http://schemas.openxmlformats.org/officeDocument/2006/relationships/image" Target="../media/image223.png"/><Relationship Id="rId74" Type="http://schemas.openxmlformats.org/officeDocument/2006/relationships/image" Target="../media/image231.png"/><Relationship Id="rId5" Type="http://schemas.openxmlformats.org/officeDocument/2006/relationships/image" Target="../media/image162.png"/><Relationship Id="rId61" Type="http://schemas.openxmlformats.org/officeDocument/2006/relationships/image" Target="../media/image218.png"/><Relationship Id="rId19" Type="http://schemas.openxmlformats.org/officeDocument/2006/relationships/image" Target="../media/image17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Relationship Id="rId30" Type="http://schemas.openxmlformats.org/officeDocument/2006/relationships/image" Target="../media/image187.png"/><Relationship Id="rId35" Type="http://schemas.openxmlformats.org/officeDocument/2006/relationships/image" Target="../media/image192.png"/><Relationship Id="rId43" Type="http://schemas.openxmlformats.org/officeDocument/2006/relationships/image" Target="../media/image200.png"/><Relationship Id="rId48" Type="http://schemas.openxmlformats.org/officeDocument/2006/relationships/image" Target="../media/image205.png"/><Relationship Id="rId56" Type="http://schemas.openxmlformats.org/officeDocument/2006/relationships/image" Target="../media/image213.png"/><Relationship Id="rId64" Type="http://schemas.openxmlformats.org/officeDocument/2006/relationships/image" Target="../media/image221.png"/><Relationship Id="rId69" Type="http://schemas.openxmlformats.org/officeDocument/2006/relationships/image" Target="../media/image226.png"/><Relationship Id="rId77" Type="http://schemas.openxmlformats.org/officeDocument/2006/relationships/image" Target="../media/image234.png"/><Relationship Id="rId8" Type="http://schemas.openxmlformats.org/officeDocument/2006/relationships/image" Target="../media/image165.png"/><Relationship Id="rId51" Type="http://schemas.openxmlformats.org/officeDocument/2006/relationships/image" Target="../media/image208.png"/><Relationship Id="rId72" Type="http://schemas.openxmlformats.org/officeDocument/2006/relationships/image" Target="../media/image229.png"/><Relationship Id="rId3" Type="http://schemas.openxmlformats.org/officeDocument/2006/relationships/image" Target="../media/image160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33" Type="http://schemas.openxmlformats.org/officeDocument/2006/relationships/image" Target="../media/image190.png"/><Relationship Id="rId38" Type="http://schemas.openxmlformats.org/officeDocument/2006/relationships/image" Target="../media/image195.png"/><Relationship Id="rId46" Type="http://schemas.openxmlformats.org/officeDocument/2006/relationships/image" Target="../media/image203.png"/><Relationship Id="rId59" Type="http://schemas.openxmlformats.org/officeDocument/2006/relationships/image" Target="../media/image216.png"/><Relationship Id="rId67" Type="http://schemas.openxmlformats.org/officeDocument/2006/relationships/image" Target="../media/image224.png"/><Relationship Id="rId20" Type="http://schemas.openxmlformats.org/officeDocument/2006/relationships/image" Target="../media/image177.png"/><Relationship Id="rId41" Type="http://schemas.openxmlformats.org/officeDocument/2006/relationships/image" Target="../media/image198.png"/><Relationship Id="rId54" Type="http://schemas.openxmlformats.org/officeDocument/2006/relationships/image" Target="../media/image211.png"/><Relationship Id="rId62" Type="http://schemas.openxmlformats.org/officeDocument/2006/relationships/image" Target="../media/image219.png"/><Relationship Id="rId70" Type="http://schemas.openxmlformats.org/officeDocument/2006/relationships/image" Target="../media/image227.png"/><Relationship Id="rId75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36" Type="http://schemas.openxmlformats.org/officeDocument/2006/relationships/image" Target="../media/image193.png"/><Relationship Id="rId49" Type="http://schemas.openxmlformats.org/officeDocument/2006/relationships/image" Target="../media/image206.png"/><Relationship Id="rId57" Type="http://schemas.openxmlformats.org/officeDocument/2006/relationships/image" Target="../media/image214.png"/><Relationship Id="rId10" Type="http://schemas.openxmlformats.org/officeDocument/2006/relationships/image" Target="../media/image167.png"/><Relationship Id="rId31" Type="http://schemas.openxmlformats.org/officeDocument/2006/relationships/image" Target="../media/image188.png"/><Relationship Id="rId44" Type="http://schemas.openxmlformats.org/officeDocument/2006/relationships/image" Target="../media/image201.png"/><Relationship Id="rId52" Type="http://schemas.openxmlformats.org/officeDocument/2006/relationships/image" Target="../media/image209.png"/><Relationship Id="rId60" Type="http://schemas.openxmlformats.org/officeDocument/2006/relationships/image" Target="../media/image217.png"/><Relationship Id="rId65" Type="http://schemas.openxmlformats.org/officeDocument/2006/relationships/image" Target="../media/image222.png"/><Relationship Id="rId73" Type="http://schemas.openxmlformats.org/officeDocument/2006/relationships/image" Target="../media/image230.png"/><Relationship Id="rId78" Type="http://schemas.openxmlformats.org/officeDocument/2006/relationships/image" Target="../media/image235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9" Type="http://schemas.openxmlformats.org/officeDocument/2006/relationships/image" Target="../media/image196.png"/><Relationship Id="rId34" Type="http://schemas.openxmlformats.org/officeDocument/2006/relationships/image" Target="../media/image191.png"/><Relationship Id="rId50" Type="http://schemas.openxmlformats.org/officeDocument/2006/relationships/image" Target="../media/image207.png"/><Relationship Id="rId55" Type="http://schemas.openxmlformats.org/officeDocument/2006/relationships/image" Target="../media/image212.png"/><Relationship Id="rId76" Type="http://schemas.openxmlformats.org/officeDocument/2006/relationships/image" Target="../media/image233.png"/><Relationship Id="rId7" Type="http://schemas.openxmlformats.org/officeDocument/2006/relationships/image" Target="../media/image164.png"/><Relationship Id="rId71" Type="http://schemas.openxmlformats.org/officeDocument/2006/relationships/image" Target="../media/image228.png"/><Relationship Id="rId2" Type="http://schemas.openxmlformats.org/officeDocument/2006/relationships/image" Target="../media/image159.png"/><Relationship Id="rId29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9" Type="http://schemas.openxmlformats.org/officeDocument/2006/relationships/image" Target="../media/image273.png"/><Relationship Id="rId21" Type="http://schemas.openxmlformats.org/officeDocument/2006/relationships/image" Target="../media/image255.png"/><Relationship Id="rId34" Type="http://schemas.openxmlformats.org/officeDocument/2006/relationships/image" Target="../media/image268.png"/><Relationship Id="rId42" Type="http://schemas.openxmlformats.org/officeDocument/2006/relationships/image" Target="../media/image276.png"/><Relationship Id="rId47" Type="http://schemas.openxmlformats.org/officeDocument/2006/relationships/image" Target="../media/image281.png"/><Relationship Id="rId50" Type="http://schemas.openxmlformats.org/officeDocument/2006/relationships/image" Target="../media/image284.png"/><Relationship Id="rId55" Type="http://schemas.openxmlformats.org/officeDocument/2006/relationships/image" Target="../media/image289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9" Type="http://schemas.openxmlformats.org/officeDocument/2006/relationships/image" Target="../media/image263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32" Type="http://schemas.openxmlformats.org/officeDocument/2006/relationships/image" Target="../media/image266.png"/><Relationship Id="rId37" Type="http://schemas.openxmlformats.org/officeDocument/2006/relationships/image" Target="../media/image271.png"/><Relationship Id="rId40" Type="http://schemas.openxmlformats.org/officeDocument/2006/relationships/image" Target="../media/image274.png"/><Relationship Id="rId45" Type="http://schemas.openxmlformats.org/officeDocument/2006/relationships/image" Target="../media/image279.png"/><Relationship Id="rId53" Type="http://schemas.openxmlformats.org/officeDocument/2006/relationships/image" Target="../media/image287.png"/><Relationship Id="rId58" Type="http://schemas.openxmlformats.org/officeDocument/2006/relationships/image" Target="../media/image292.png"/><Relationship Id="rId5" Type="http://schemas.openxmlformats.org/officeDocument/2006/relationships/image" Target="../media/image239.png"/><Relationship Id="rId61" Type="http://schemas.openxmlformats.org/officeDocument/2006/relationships/image" Target="../media/image295.png"/><Relationship Id="rId19" Type="http://schemas.openxmlformats.org/officeDocument/2006/relationships/image" Target="../media/image25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Relationship Id="rId30" Type="http://schemas.openxmlformats.org/officeDocument/2006/relationships/image" Target="../media/image264.png"/><Relationship Id="rId35" Type="http://schemas.openxmlformats.org/officeDocument/2006/relationships/image" Target="../media/image269.png"/><Relationship Id="rId43" Type="http://schemas.openxmlformats.org/officeDocument/2006/relationships/image" Target="../media/image277.png"/><Relationship Id="rId48" Type="http://schemas.openxmlformats.org/officeDocument/2006/relationships/image" Target="../media/image282.png"/><Relationship Id="rId56" Type="http://schemas.openxmlformats.org/officeDocument/2006/relationships/image" Target="../media/image290.png"/><Relationship Id="rId8" Type="http://schemas.openxmlformats.org/officeDocument/2006/relationships/image" Target="../media/image242.png"/><Relationship Id="rId51" Type="http://schemas.openxmlformats.org/officeDocument/2006/relationships/image" Target="../media/image285.png"/><Relationship Id="rId3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33" Type="http://schemas.openxmlformats.org/officeDocument/2006/relationships/image" Target="../media/image267.png"/><Relationship Id="rId38" Type="http://schemas.openxmlformats.org/officeDocument/2006/relationships/image" Target="../media/image272.png"/><Relationship Id="rId46" Type="http://schemas.openxmlformats.org/officeDocument/2006/relationships/image" Target="../media/image280.png"/><Relationship Id="rId59" Type="http://schemas.openxmlformats.org/officeDocument/2006/relationships/image" Target="../media/image293.png"/><Relationship Id="rId20" Type="http://schemas.openxmlformats.org/officeDocument/2006/relationships/image" Target="../media/image254.png"/><Relationship Id="rId41" Type="http://schemas.openxmlformats.org/officeDocument/2006/relationships/image" Target="../media/image275.png"/><Relationship Id="rId54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36" Type="http://schemas.openxmlformats.org/officeDocument/2006/relationships/image" Target="../media/image270.png"/><Relationship Id="rId49" Type="http://schemas.openxmlformats.org/officeDocument/2006/relationships/image" Target="../media/image283.png"/><Relationship Id="rId57" Type="http://schemas.openxmlformats.org/officeDocument/2006/relationships/image" Target="../media/image291.png"/><Relationship Id="rId10" Type="http://schemas.openxmlformats.org/officeDocument/2006/relationships/image" Target="../media/image244.png"/><Relationship Id="rId31" Type="http://schemas.openxmlformats.org/officeDocument/2006/relationships/image" Target="../media/image265.png"/><Relationship Id="rId44" Type="http://schemas.openxmlformats.org/officeDocument/2006/relationships/image" Target="../media/image278.png"/><Relationship Id="rId52" Type="http://schemas.openxmlformats.org/officeDocument/2006/relationships/image" Target="../media/image286.png"/><Relationship Id="rId60" Type="http://schemas.openxmlformats.org/officeDocument/2006/relationships/image" Target="../media/image29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image" Target="../media/image296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341.png"/><Relationship Id="rId21" Type="http://schemas.openxmlformats.org/officeDocument/2006/relationships/image" Target="../media/image368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" Type="http://schemas.openxmlformats.org/officeDocument/2006/relationships/image" Target="../media/image350.png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5" Type="http://schemas.openxmlformats.org/officeDocument/2006/relationships/image" Target="../media/image362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" Type="http://schemas.openxmlformats.org/officeDocument/2006/relationships/image" Target="../media/image341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" Type="http://schemas.openxmlformats.org/officeDocument/2006/relationships/image" Target="../media/image369.png"/><Relationship Id="rId16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1.png"/><Relationship Id="rId7" Type="http://schemas.openxmlformats.org/officeDocument/2006/relationships/image" Target="../media/image389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26" Type="http://schemas.openxmlformats.org/officeDocument/2006/relationships/image" Target="../media/image417.png"/><Relationship Id="rId3" Type="http://schemas.openxmlformats.org/officeDocument/2006/relationships/image" Target="../media/image341.png"/><Relationship Id="rId21" Type="http://schemas.openxmlformats.org/officeDocument/2006/relationships/image" Target="../media/image412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5" Type="http://schemas.openxmlformats.org/officeDocument/2006/relationships/image" Target="../media/image416.png"/><Relationship Id="rId2" Type="http://schemas.openxmlformats.org/officeDocument/2006/relationships/image" Target="../media/image394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24" Type="http://schemas.openxmlformats.org/officeDocument/2006/relationships/image" Target="../media/image415.png"/><Relationship Id="rId32" Type="http://schemas.openxmlformats.org/officeDocument/2006/relationships/image" Target="../media/image423.png"/><Relationship Id="rId5" Type="http://schemas.openxmlformats.org/officeDocument/2006/relationships/image" Target="../media/image396.png"/><Relationship Id="rId15" Type="http://schemas.openxmlformats.org/officeDocument/2006/relationships/image" Target="../media/image406.png"/><Relationship Id="rId23" Type="http://schemas.openxmlformats.org/officeDocument/2006/relationships/image" Target="../media/image414.png"/><Relationship Id="rId28" Type="http://schemas.openxmlformats.org/officeDocument/2006/relationships/image" Target="../media/image419.png"/><Relationship Id="rId10" Type="http://schemas.openxmlformats.org/officeDocument/2006/relationships/image" Target="../media/image401.png"/><Relationship Id="rId19" Type="http://schemas.openxmlformats.org/officeDocument/2006/relationships/image" Target="../media/image410.png"/><Relationship Id="rId31" Type="http://schemas.openxmlformats.org/officeDocument/2006/relationships/image" Target="../media/image422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Relationship Id="rId22" Type="http://schemas.openxmlformats.org/officeDocument/2006/relationships/image" Target="../media/image413.png"/><Relationship Id="rId27" Type="http://schemas.openxmlformats.org/officeDocument/2006/relationships/image" Target="../media/image418.png"/><Relationship Id="rId30" Type="http://schemas.openxmlformats.org/officeDocument/2006/relationships/image" Target="../media/image4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MODULE</a:t>
            </a:r>
            <a:r>
              <a:rPr spc="-80" dirty="0"/>
              <a:t> </a:t>
            </a:r>
            <a:r>
              <a:rPr dirty="0"/>
              <a:t>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Association</a:t>
            </a:r>
            <a:r>
              <a:rPr spc="-45" dirty="0"/>
              <a:t> </a:t>
            </a:r>
            <a:r>
              <a:rPr dirty="0"/>
              <a:t>Rule</a:t>
            </a:r>
            <a:r>
              <a:rPr spc="-30" dirty="0"/>
              <a:t> </a:t>
            </a:r>
            <a:r>
              <a:rPr spc="-5" dirty="0"/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72211"/>
            <a:ext cx="8568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(A1,</a:t>
            </a:r>
            <a:r>
              <a:rPr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A2,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A3,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A4,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A5,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A6,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A7,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A8,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A9).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Assume</a:t>
            </a:r>
            <a:r>
              <a:rPr sz="28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support=</a:t>
            </a:r>
            <a:r>
              <a:rPr sz="2800" spc="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20%.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598" y="1852011"/>
            <a:ext cx="5275771" cy="45328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9091" y="2158004"/>
            <a:ext cx="4276009" cy="41250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20942" y="3693921"/>
            <a:ext cx="718820" cy="518795"/>
            <a:chOff x="6520942" y="3693921"/>
            <a:chExt cx="718820" cy="518795"/>
          </a:xfrm>
        </p:grpSpPr>
        <p:sp>
          <p:nvSpPr>
            <p:cNvPr id="6" name="object 6"/>
            <p:cNvSpPr/>
            <p:nvPr/>
          </p:nvSpPr>
          <p:spPr>
            <a:xfrm>
              <a:off x="6527292" y="3700271"/>
              <a:ext cx="706120" cy="506095"/>
            </a:xfrm>
            <a:custGeom>
              <a:avLst/>
              <a:gdLst/>
              <a:ahLst/>
              <a:cxnLst/>
              <a:rect l="l" t="t" r="r" b="b"/>
              <a:pathLst>
                <a:path w="706120" h="506095">
                  <a:moveTo>
                    <a:pt x="452627" y="0"/>
                  </a:moveTo>
                  <a:lnTo>
                    <a:pt x="452627" y="126491"/>
                  </a:lnTo>
                  <a:lnTo>
                    <a:pt x="0" y="126491"/>
                  </a:lnTo>
                  <a:lnTo>
                    <a:pt x="0" y="379475"/>
                  </a:lnTo>
                  <a:lnTo>
                    <a:pt x="452627" y="379475"/>
                  </a:lnTo>
                  <a:lnTo>
                    <a:pt x="452627" y="505967"/>
                  </a:lnTo>
                  <a:lnTo>
                    <a:pt x="705611" y="252983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7292" y="3700271"/>
              <a:ext cx="706120" cy="506095"/>
            </a:xfrm>
            <a:custGeom>
              <a:avLst/>
              <a:gdLst/>
              <a:ahLst/>
              <a:cxnLst/>
              <a:rect l="l" t="t" r="r" b="b"/>
              <a:pathLst>
                <a:path w="706120" h="506095">
                  <a:moveTo>
                    <a:pt x="0" y="126491"/>
                  </a:moveTo>
                  <a:lnTo>
                    <a:pt x="452627" y="126491"/>
                  </a:lnTo>
                  <a:lnTo>
                    <a:pt x="452627" y="0"/>
                  </a:lnTo>
                  <a:lnTo>
                    <a:pt x="705611" y="252983"/>
                  </a:lnTo>
                  <a:lnTo>
                    <a:pt x="452627" y="505967"/>
                  </a:lnTo>
                  <a:lnTo>
                    <a:pt x="452627" y="379475"/>
                  </a:lnTo>
                  <a:lnTo>
                    <a:pt x="0" y="379475"/>
                  </a:lnTo>
                  <a:lnTo>
                    <a:pt x="0" y="126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40" y="683793"/>
            <a:ext cx="6169660" cy="356379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21945" indent="-30988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{1}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 Not a</a:t>
            </a:r>
            <a:r>
              <a:rPr sz="2800" spc="-15" dirty="0">
                <a:latin typeface="Calibri"/>
                <a:cs typeface="Calibri"/>
              </a:rPr>
              <a:t> 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21945" algn="l"/>
                <a:tab pos="322580" algn="l"/>
                <a:tab pos="1077595" algn="l"/>
              </a:tabLst>
            </a:pPr>
            <a:r>
              <a:rPr sz="2800" spc="-5" dirty="0">
                <a:latin typeface="Calibri"/>
                <a:cs typeface="Calibri"/>
              </a:rPr>
              <a:t>{3}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	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{5, 6,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7}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border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{5, 6}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maximal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{2, 4}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also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maximal</a:t>
            </a:r>
            <a:r>
              <a:rPr sz="2800" spc="-15" dirty="0">
                <a:latin typeface="Calibri"/>
                <a:cs typeface="Calibri"/>
              </a:rPr>
              <a:t> frequent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But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border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having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{2,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4}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subset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843923B-CE99-F147-F26E-A06BAAA42E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8899" y="533400"/>
            <a:ext cx="4276009" cy="41250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97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4471C4"/>
                </a:solidFill>
                <a:latin typeface="Calibri"/>
                <a:cs typeface="Calibri"/>
              </a:rPr>
              <a:t>APRIORI</a:t>
            </a:r>
            <a:r>
              <a:rPr b="1" spc="-8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4471C4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10061575" cy="38620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also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level-wise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Apriori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described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ts val="319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Step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─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discover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(single)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above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minimum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ts val="319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Step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─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generate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association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rules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high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enough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confidence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628843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5655436"/>
            <a:ext cx="9621520" cy="4095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candidate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pruning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239" y="6064630"/>
            <a:ext cx="5539740" cy="4095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0"/>
              </a:lnSpc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important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449356"/>
            <a:ext cx="10232390" cy="4679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Font typeface="Arial MT"/>
              <a:buChar char="•"/>
              <a:tabLst>
                <a:tab pos="26733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candidate-generation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method</a:t>
            </a:r>
            <a:endParaRPr sz="2800">
              <a:latin typeface="Calibri"/>
              <a:cs typeface="Calibri"/>
            </a:endParaRPr>
          </a:p>
          <a:p>
            <a:pPr marL="723900" marR="714375" lvl="1" indent="-228600">
              <a:lnSpc>
                <a:spcPts val="2580"/>
              </a:lnSpc>
              <a:spcBef>
                <a:spcPts val="595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10" dirty="0">
                <a:latin typeface="Calibri"/>
                <a:cs typeface="Calibri"/>
              </a:rPr>
              <a:t>Given </a:t>
            </a:r>
            <a:r>
              <a:rPr sz="2400" spc="50" dirty="0">
                <a:latin typeface="Cambria Math"/>
                <a:cs typeface="Cambria Math"/>
              </a:rPr>
              <a:t>𝐿</a:t>
            </a:r>
            <a:r>
              <a:rPr sz="2625" spc="75" baseline="-15873" dirty="0">
                <a:latin typeface="Cambria Math"/>
                <a:cs typeface="Cambria Math"/>
              </a:rPr>
              <a:t>𝑘−1</a:t>
            </a:r>
            <a:r>
              <a:rPr sz="2400" spc="5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10" dirty="0">
                <a:latin typeface="Calibri"/>
                <a:cs typeface="Calibri"/>
              </a:rPr>
              <a:t>frequent </a:t>
            </a:r>
            <a:r>
              <a:rPr sz="2400" spc="-5" dirty="0">
                <a:latin typeface="Calibri"/>
                <a:cs typeface="Calibri"/>
              </a:rPr>
              <a:t>(k-1)-itemset, </a:t>
            </a:r>
            <a:r>
              <a:rPr sz="2400" spc="-15" dirty="0">
                <a:latin typeface="Calibri"/>
                <a:cs typeface="Calibri"/>
              </a:rPr>
              <a:t>we want to generate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superset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frequent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k-itemset.</a:t>
            </a:r>
            <a:endParaRPr sz="2400">
              <a:latin typeface="Calibri"/>
              <a:cs typeface="Calibri"/>
            </a:endParaRPr>
          </a:p>
          <a:p>
            <a:pPr marL="723900" lvl="1" indent="-229235">
              <a:lnSpc>
                <a:spcPts val="2735"/>
              </a:lnSpc>
              <a:spcBef>
                <a:spcPts val="180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algorithm: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{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3},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{1, 2, 5},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{1,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5},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{2,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4}).</a:t>
            </a:r>
            <a:endParaRPr sz="2400">
              <a:latin typeface="Calibri"/>
              <a:cs typeface="Calibri"/>
            </a:endParaRPr>
          </a:p>
          <a:p>
            <a:pPr marL="7239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C4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{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},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{2,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5" dirty="0">
                <a:latin typeface="Calibri"/>
                <a:cs typeface="Calibri"/>
              </a:rPr>
              <a:t>{1,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generated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{1,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3}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{1,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5}.</a:t>
            </a:r>
            <a:endParaRPr sz="24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20" dirty="0">
                <a:latin typeface="Calibri"/>
                <a:cs typeface="Calibri"/>
              </a:rPr>
              <a:t>Similarly,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 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{2,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4}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{2,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5}.</a:t>
            </a:r>
            <a:endParaRPr sz="2400">
              <a:latin typeface="Calibri"/>
              <a:cs typeface="Calibri"/>
            </a:endParaRPr>
          </a:p>
          <a:p>
            <a:pPr marL="266700" indent="-22923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6733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Pruning</a:t>
            </a:r>
            <a:endParaRPr sz="2800">
              <a:latin typeface="Calibri"/>
              <a:cs typeface="Calibri"/>
            </a:endParaRPr>
          </a:p>
          <a:p>
            <a:pPr marL="723900" lvl="1" indent="-229235">
              <a:lnSpc>
                <a:spcPts val="2735"/>
              </a:lnSpc>
              <a:spcBef>
                <a:spcPts val="240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pruning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</a:t>
            </a:r>
            <a:r>
              <a:rPr sz="2400" spc="-5" dirty="0">
                <a:latin typeface="Calibri"/>
                <a:cs typeface="Calibri"/>
              </a:rPr>
              <a:t> eliminates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extensions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(k-1)-itemset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endParaRPr sz="2400">
              <a:latin typeface="Calibri"/>
              <a:cs typeface="Calibri"/>
            </a:endParaRPr>
          </a:p>
          <a:p>
            <a:pPr marL="723900">
              <a:lnSpc>
                <a:spcPts val="2735"/>
              </a:lnSpc>
            </a:pPr>
            <a:r>
              <a:rPr sz="2400" spc="-15" dirty="0">
                <a:latin typeface="Calibri"/>
                <a:cs typeface="Calibri"/>
              </a:rPr>
              <a:t>found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frequent,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being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counting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support.</a:t>
            </a:r>
            <a:endParaRPr sz="2400">
              <a:latin typeface="Calibri"/>
              <a:cs typeface="Calibri"/>
            </a:endParaRPr>
          </a:p>
          <a:p>
            <a:pPr marL="723900" marR="30480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example,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C4,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itemset {2, </a:t>
            </a:r>
            <a:r>
              <a:rPr sz="2400" dirty="0">
                <a:latin typeface="Calibri"/>
                <a:cs typeface="Calibri"/>
              </a:rPr>
              <a:t>3, 4, 5} is </a:t>
            </a:r>
            <a:r>
              <a:rPr sz="2400" spc="-5" dirty="0">
                <a:latin typeface="Calibri"/>
                <a:cs typeface="Calibri"/>
              </a:rPr>
              <a:t>pruned, since </a:t>
            </a:r>
            <a:r>
              <a:rPr sz="2400" dirty="0">
                <a:latin typeface="Calibri"/>
                <a:cs typeface="Calibri"/>
              </a:rPr>
              <a:t>all its </a:t>
            </a:r>
            <a:r>
              <a:rPr sz="2400" spc="-5" dirty="0">
                <a:latin typeface="Calibri"/>
                <a:cs typeface="Calibri"/>
              </a:rPr>
              <a:t>3-subsets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not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495585"/>
            <a:ext cx="9988296" cy="58421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776"/>
            <a:ext cx="9881616" cy="63794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20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</a:rPr>
              <a:t>E</a:t>
            </a:r>
            <a:r>
              <a:rPr spc="-85" dirty="0">
                <a:solidFill>
                  <a:srgbClr val="000000"/>
                </a:solidFill>
              </a:rPr>
              <a:t>x</a:t>
            </a:r>
            <a:r>
              <a:rPr dirty="0">
                <a:solidFill>
                  <a:srgbClr val="000000"/>
                </a:solidFill>
              </a:rPr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317" y="1567637"/>
            <a:ext cx="76149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Find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association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rules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minimum</a:t>
            </a:r>
            <a:r>
              <a:rPr sz="28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support</a:t>
            </a:r>
            <a:r>
              <a:rPr sz="2800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50% </a:t>
            </a:r>
            <a:r>
              <a:rPr sz="2800" spc="-6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minimum</a:t>
            </a:r>
            <a:r>
              <a:rPr sz="28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confidence</a:t>
            </a:r>
            <a:r>
              <a:rPr sz="28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75%.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93828" y="2925992"/>
          <a:ext cx="5711825" cy="276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0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10" dirty="0">
                          <a:latin typeface="Cambria"/>
                          <a:cs typeface="Cambria"/>
                        </a:rPr>
                        <a:t>Transaction</a:t>
                      </a:r>
                      <a:r>
                        <a:rPr sz="22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130" dirty="0">
                          <a:latin typeface="Cambria"/>
                          <a:cs typeface="Cambria"/>
                        </a:rPr>
                        <a:t>ID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25" dirty="0">
                          <a:latin typeface="Cambria"/>
                          <a:cs typeface="Cambria"/>
                        </a:rPr>
                        <a:t>Items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85" dirty="0">
                          <a:latin typeface="Cambria"/>
                          <a:cs typeface="Cambria"/>
                        </a:rPr>
                        <a:t>100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40" dirty="0">
                          <a:latin typeface="Cambria"/>
                          <a:cs typeface="Cambria"/>
                        </a:rPr>
                        <a:t>Bread,</a:t>
                      </a:r>
                      <a:r>
                        <a:rPr sz="225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35" dirty="0">
                          <a:latin typeface="Cambria"/>
                          <a:cs typeface="Cambria"/>
                        </a:rPr>
                        <a:t>Cheese,</a:t>
                      </a:r>
                      <a:r>
                        <a:rPr sz="2250" spc="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75" dirty="0">
                          <a:latin typeface="Cambria"/>
                          <a:cs typeface="Cambria"/>
                        </a:rPr>
                        <a:t>Eggs,</a:t>
                      </a:r>
                      <a:r>
                        <a:rPr sz="2250" spc="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85" dirty="0">
                          <a:latin typeface="Cambria"/>
                          <a:cs typeface="Cambria"/>
                        </a:rPr>
                        <a:t>Juice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-85" dirty="0">
                          <a:latin typeface="Cambria"/>
                          <a:cs typeface="Cambria"/>
                        </a:rPr>
                        <a:t>200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40" dirty="0">
                          <a:latin typeface="Cambria"/>
                          <a:cs typeface="Cambria"/>
                        </a:rPr>
                        <a:t>Bread,</a:t>
                      </a:r>
                      <a:r>
                        <a:rPr sz="225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35" dirty="0">
                          <a:latin typeface="Cambria"/>
                          <a:cs typeface="Cambria"/>
                        </a:rPr>
                        <a:t>Cheese,</a:t>
                      </a:r>
                      <a:r>
                        <a:rPr sz="2250" spc="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85" dirty="0">
                          <a:latin typeface="Cambria"/>
                          <a:cs typeface="Cambria"/>
                        </a:rPr>
                        <a:t>Juice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85" dirty="0">
                          <a:latin typeface="Cambria"/>
                          <a:cs typeface="Cambria"/>
                        </a:rPr>
                        <a:t>300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40" dirty="0">
                          <a:latin typeface="Cambria"/>
                          <a:cs typeface="Cambria"/>
                        </a:rPr>
                        <a:t>Bread,</a:t>
                      </a:r>
                      <a:r>
                        <a:rPr sz="225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75" dirty="0">
                          <a:latin typeface="Cambria"/>
                          <a:cs typeface="Cambria"/>
                        </a:rPr>
                        <a:t>Milk,</a:t>
                      </a:r>
                      <a:r>
                        <a:rPr sz="2250" spc="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25" dirty="0">
                          <a:latin typeface="Cambria"/>
                          <a:cs typeface="Cambria"/>
                        </a:rPr>
                        <a:t>Yogurt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-85" dirty="0">
                          <a:latin typeface="Cambria"/>
                          <a:cs typeface="Cambria"/>
                        </a:rPr>
                        <a:t>400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40" dirty="0">
                          <a:latin typeface="Cambria"/>
                          <a:cs typeface="Cambria"/>
                        </a:rPr>
                        <a:t>Bread,</a:t>
                      </a:r>
                      <a:r>
                        <a:rPr sz="2250" spc="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90" dirty="0">
                          <a:latin typeface="Cambria"/>
                          <a:cs typeface="Cambria"/>
                        </a:rPr>
                        <a:t>Juice,</a:t>
                      </a:r>
                      <a:r>
                        <a:rPr sz="2250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70" dirty="0">
                          <a:latin typeface="Cambria"/>
                          <a:cs typeface="Cambria"/>
                        </a:rPr>
                        <a:t>Milk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85" dirty="0">
                          <a:latin typeface="Cambria"/>
                          <a:cs typeface="Cambria"/>
                        </a:rPr>
                        <a:t>500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40" dirty="0">
                          <a:latin typeface="Cambria"/>
                          <a:cs typeface="Cambria"/>
                        </a:rPr>
                        <a:t>Cheese,</a:t>
                      </a:r>
                      <a:r>
                        <a:rPr sz="2250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90" dirty="0">
                          <a:latin typeface="Cambria"/>
                          <a:cs typeface="Cambria"/>
                        </a:rPr>
                        <a:t>Juice,</a:t>
                      </a:r>
                      <a:r>
                        <a:rPr sz="2250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70" dirty="0">
                          <a:latin typeface="Cambria"/>
                          <a:cs typeface="Cambria"/>
                        </a:rPr>
                        <a:t>Milk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20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</a:rPr>
              <a:t>E</a:t>
            </a:r>
            <a:r>
              <a:rPr spc="-85" dirty="0">
                <a:solidFill>
                  <a:srgbClr val="000000"/>
                </a:solidFill>
              </a:rPr>
              <a:t>x</a:t>
            </a:r>
            <a:r>
              <a:rPr dirty="0">
                <a:solidFill>
                  <a:srgbClr val="000000"/>
                </a:solidFill>
              </a:rPr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844" y="1793493"/>
            <a:ext cx="992251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First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find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L1.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50%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support</a:t>
            </a:r>
            <a:r>
              <a:rPr sz="2800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requires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frequent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item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appear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800" spc="-6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least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three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transactions.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Therefore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L1 is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by: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90913" y="2924463"/>
          <a:ext cx="2625725" cy="2445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70" dirty="0">
                          <a:latin typeface="Cambria"/>
                          <a:cs typeface="Cambria"/>
                        </a:rPr>
                        <a:t>Item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105" dirty="0">
                          <a:latin typeface="Cambria"/>
                          <a:cs typeface="Cambria"/>
                        </a:rPr>
                        <a:t>Frequnecy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2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85" dirty="0">
                          <a:latin typeface="Cambria"/>
                          <a:cs typeface="Cambria"/>
                        </a:rPr>
                        <a:t>Bread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4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80" dirty="0">
                          <a:latin typeface="Cambria"/>
                          <a:cs typeface="Cambria"/>
                        </a:rPr>
                        <a:t>Cheese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164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Juice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4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9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400" spc="-25" dirty="0">
                          <a:latin typeface="Cambria"/>
                          <a:cs typeface="Cambria"/>
                        </a:rPr>
                        <a:t>Milk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400" dirty="0">
                          <a:latin typeface="Cambria"/>
                          <a:cs typeface="Cambria"/>
                        </a:rPr>
                        <a:t>3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20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</a:rPr>
              <a:t>E</a:t>
            </a:r>
            <a:r>
              <a:rPr spc="-85" dirty="0">
                <a:solidFill>
                  <a:srgbClr val="000000"/>
                </a:solidFill>
              </a:rPr>
              <a:t>x</a:t>
            </a:r>
            <a:r>
              <a:rPr dirty="0">
                <a:solidFill>
                  <a:srgbClr val="000000"/>
                </a:solidFill>
              </a:rPr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6449" y="1567637"/>
            <a:ext cx="774954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candidate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2-itemsets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or C2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therefore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has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six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pairs </a:t>
            </a:r>
            <a:r>
              <a:rPr sz="2800" spc="-6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(why?).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These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pairs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their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frequencies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are: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81144" y="2767512"/>
          <a:ext cx="3679190" cy="3220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72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Item</a:t>
                      </a:r>
                      <a:r>
                        <a:rPr sz="22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15" dirty="0">
                          <a:latin typeface="Cambria"/>
                          <a:cs typeface="Cambria"/>
                        </a:rPr>
                        <a:t>Pairs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25" dirty="0">
                          <a:latin typeface="Cambria"/>
                          <a:cs typeface="Cambria"/>
                        </a:rPr>
                        <a:t>Frequency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9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-15" dirty="0">
                          <a:latin typeface="Cambria"/>
                          <a:cs typeface="Cambria"/>
                        </a:rPr>
                        <a:t>(Bread,</a:t>
                      </a:r>
                      <a:r>
                        <a:rPr sz="22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-35" dirty="0">
                          <a:latin typeface="Cambria"/>
                          <a:cs typeface="Cambria"/>
                        </a:rPr>
                        <a:t>Cheese)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2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1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-15" dirty="0">
                          <a:latin typeface="Cambria"/>
                          <a:cs typeface="Cambria"/>
                        </a:rPr>
                        <a:t>(Bread,</a:t>
                      </a:r>
                      <a:r>
                        <a:rPr sz="2250" spc="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20" dirty="0">
                          <a:latin typeface="Cambria"/>
                          <a:cs typeface="Cambria"/>
                        </a:rPr>
                        <a:t>Juice)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3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12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20" dirty="0">
                          <a:latin typeface="Cambria"/>
                          <a:cs typeface="Cambria"/>
                        </a:rPr>
                        <a:t>(Bread,</a:t>
                      </a:r>
                      <a:r>
                        <a:rPr sz="22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dirty="0">
                          <a:latin typeface="Cambria"/>
                          <a:cs typeface="Cambria"/>
                        </a:rPr>
                        <a:t>Milk)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2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93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15" dirty="0">
                          <a:latin typeface="Cambria"/>
                          <a:cs typeface="Cambria"/>
                        </a:rPr>
                        <a:t>(Cheese,</a:t>
                      </a:r>
                      <a:r>
                        <a:rPr sz="2250" spc="6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spc="20" dirty="0">
                          <a:latin typeface="Cambria"/>
                          <a:cs typeface="Cambria"/>
                        </a:rPr>
                        <a:t>Juice)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3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spc="-15" dirty="0">
                          <a:latin typeface="Cambria"/>
                          <a:cs typeface="Cambria"/>
                        </a:rPr>
                        <a:t>(Cheese,</a:t>
                      </a:r>
                      <a:r>
                        <a:rPr sz="22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dirty="0">
                          <a:latin typeface="Cambria"/>
                          <a:cs typeface="Cambria"/>
                        </a:rPr>
                        <a:t>Milk)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1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12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spc="30" dirty="0">
                          <a:latin typeface="Cambria"/>
                          <a:cs typeface="Cambria"/>
                        </a:rPr>
                        <a:t>(Juice,</a:t>
                      </a:r>
                      <a:r>
                        <a:rPr sz="2250" spc="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250" dirty="0">
                          <a:latin typeface="Cambria"/>
                          <a:cs typeface="Cambria"/>
                        </a:rPr>
                        <a:t>Milk)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50" dirty="0">
                          <a:latin typeface="Cambria"/>
                          <a:cs typeface="Cambria"/>
                        </a:rPr>
                        <a:t>2</a:t>
                      </a:r>
                      <a:endParaRPr sz="2250">
                        <a:latin typeface="Cambria"/>
                        <a:cs typeface="Cambri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212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</a:rPr>
              <a:t>Deriving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844" y="1793493"/>
            <a:ext cx="1008697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latin typeface="Calibri"/>
                <a:cs typeface="Calibri"/>
              </a:rPr>
              <a:t>L2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pairs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{Bread,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Juice}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{Cheese,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Juice}.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After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pairs,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candidate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3-itemsets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3679973"/>
            <a:ext cx="7244715" cy="243459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400" i="1" spc="-5" dirty="0">
                <a:latin typeface="Calibri"/>
                <a:cs typeface="Calibri"/>
              </a:rPr>
              <a:t>The</a:t>
            </a:r>
            <a:r>
              <a:rPr sz="2400" i="1" dirty="0">
                <a:latin typeface="Calibri"/>
                <a:cs typeface="Calibri"/>
              </a:rPr>
              <a:t> two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frequent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pairs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lead </a:t>
            </a:r>
            <a:r>
              <a:rPr sz="2400" i="1" spc="-15" dirty="0">
                <a:latin typeface="Calibri"/>
                <a:cs typeface="Calibri"/>
              </a:rPr>
              <a:t>to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 </a:t>
            </a:r>
            <a:r>
              <a:rPr sz="2400" i="1" spc="-10" dirty="0">
                <a:latin typeface="Calibri"/>
                <a:cs typeface="Calibri"/>
              </a:rPr>
              <a:t>following </a:t>
            </a:r>
            <a:r>
              <a:rPr sz="2400" i="1" spc="-5" dirty="0">
                <a:latin typeface="Calibri"/>
                <a:cs typeface="Calibri"/>
              </a:rPr>
              <a:t>possible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rules:</a:t>
            </a:r>
            <a:endParaRPr sz="2400">
              <a:latin typeface="Calibri"/>
              <a:cs typeface="Calibri"/>
            </a:endParaRPr>
          </a:p>
          <a:p>
            <a:pPr marL="1612265" marR="3743325">
              <a:lnSpc>
                <a:spcPct val="131700"/>
              </a:lnSpc>
            </a:pPr>
            <a:r>
              <a:rPr sz="2400" i="1" dirty="0">
                <a:latin typeface="Calibri"/>
                <a:cs typeface="Calibri"/>
              </a:rPr>
              <a:t>Bread → </a:t>
            </a:r>
            <a:r>
              <a:rPr sz="2400" i="1" spc="-5" dirty="0">
                <a:latin typeface="Calibri"/>
                <a:cs typeface="Calibri"/>
              </a:rPr>
              <a:t>Juice 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Juice </a:t>
            </a:r>
            <a:r>
              <a:rPr sz="2400" i="1" dirty="0">
                <a:latin typeface="Calibri"/>
                <a:cs typeface="Calibri"/>
              </a:rPr>
              <a:t>→ </a:t>
            </a:r>
            <a:r>
              <a:rPr sz="2400" i="1" spc="-5" dirty="0">
                <a:latin typeface="Calibri"/>
                <a:cs typeface="Calibri"/>
              </a:rPr>
              <a:t>Bread </a:t>
            </a:r>
            <a:r>
              <a:rPr sz="2400" i="1" dirty="0">
                <a:latin typeface="Calibri"/>
                <a:cs typeface="Calibri"/>
              </a:rPr>
              <a:t> Cheese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→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Juice </a:t>
            </a:r>
            <a:r>
              <a:rPr sz="2400" i="1" spc="-5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Juice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→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Cheese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1831" y="2875660"/>
            <a:ext cx="9340215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0"/>
              </a:lnSpc>
            </a:pPr>
            <a:r>
              <a:rPr sz="2400" i="1" dirty="0">
                <a:latin typeface="Calibri"/>
                <a:cs typeface="Calibri"/>
              </a:rPr>
              <a:t>Apriori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property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that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all subsets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of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 </a:t>
            </a:r>
            <a:r>
              <a:rPr sz="2400" i="1" spc="-5" dirty="0">
                <a:latin typeface="Calibri"/>
                <a:cs typeface="Calibri"/>
              </a:rPr>
              <a:t>frequent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itemset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must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also</a:t>
            </a:r>
            <a:r>
              <a:rPr sz="2400" i="1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be frequent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1316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solidFill>
                  <a:srgbClr val="4471C4"/>
                </a:solidFill>
                <a:latin typeface="Calibri"/>
                <a:cs typeface="Calibri"/>
              </a:rPr>
              <a:t>Association</a:t>
            </a:r>
            <a:r>
              <a:rPr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4471C4"/>
                </a:solidFill>
                <a:latin typeface="Calibri"/>
                <a:cs typeface="Calibri"/>
              </a:rPr>
              <a:t>Rules-Introduction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7263"/>
            <a:ext cx="9921875" cy="458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53720" indent="-229235">
              <a:lnSpc>
                <a:spcPct val="1401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0" dirty="0">
                <a:solidFill>
                  <a:srgbClr val="273139"/>
                </a:solidFill>
                <a:latin typeface="Microsoft Sans Serif"/>
                <a:cs typeface="Microsoft Sans Serif"/>
              </a:rPr>
              <a:t>Association </a:t>
            </a:r>
            <a:r>
              <a:rPr sz="2800" spc="45" dirty="0">
                <a:solidFill>
                  <a:srgbClr val="273139"/>
                </a:solidFill>
                <a:latin typeface="Microsoft Sans Serif"/>
                <a:cs typeface="Microsoft Sans Serif"/>
              </a:rPr>
              <a:t>rule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273139"/>
                </a:solidFill>
                <a:latin typeface="Microsoft Sans Serif"/>
                <a:cs typeface="Microsoft Sans Serif"/>
              </a:rPr>
              <a:t>mining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273139"/>
                </a:solidFill>
                <a:latin typeface="Microsoft Sans Serif"/>
                <a:cs typeface="Microsoft Sans Serif"/>
              </a:rPr>
              <a:t>finds</a:t>
            </a:r>
            <a:r>
              <a:rPr sz="2800" spc="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273139"/>
                </a:solidFill>
                <a:latin typeface="Microsoft Sans Serif"/>
                <a:cs typeface="Microsoft Sans Serif"/>
              </a:rPr>
              <a:t>interesting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associations</a:t>
            </a:r>
            <a:r>
              <a:rPr sz="2800" spc="4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and </a:t>
            </a:r>
            <a:r>
              <a:rPr sz="2800" spc="-7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relationships</a:t>
            </a:r>
            <a:r>
              <a:rPr sz="2800" spc="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273139"/>
                </a:solidFill>
                <a:latin typeface="Microsoft Sans Serif"/>
                <a:cs typeface="Microsoft Sans Serif"/>
              </a:rPr>
              <a:t>among </a:t>
            </a:r>
            <a:r>
              <a:rPr sz="2800" spc="35" dirty="0">
                <a:solidFill>
                  <a:srgbClr val="273139"/>
                </a:solidFill>
                <a:latin typeface="Microsoft Sans Serif"/>
                <a:cs typeface="Microsoft Sans Serif"/>
              </a:rPr>
              <a:t>large</a:t>
            </a:r>
            <a:r>
              <a:rPr sz="2800" spc="-3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273139"/>
                </a:solidFill>
                <a:latin typeface="Microsoft Sans Serif"/>
                <a:cs typeface="Microsoft Sans Serif"/>
              </a:rPr>
              <a:t>sets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273139"/>
                </a:solidFill>
                <a:latin typeface="Microsoft Sans Serif"/>
                <a:cs typeface="Microsoft Sans Serif"/>
              </a:rPr>
              <a:t>of</a:t>
            </a: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273139"/>
                </a:solidFill>
                <a:latin typeface="Microsoft Sans Serif"/>
                <a:cs typeface="Microsoft Sans Serif"/>
              </a:rPr>
              <a:t>data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items.</a:t>
            </a:r>
            <a:endParaRPr sz="2800">
              <a:latin typeface="Microsoft Sans Serif"/>
              <a:cs typeface="Microsoft Sans Serif"/>
            </a:endParaRPr>
          </a:p>
          <a:p>
            <a:pPr marL="241300" marR="1299845" indent="-229235">
              <a:lnSpc>
                <a:spcPct val="14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This </a:t>
            </a:r>
            <a:r>
              <a:rPr sz="2800" spc="45" dirty="0">
                <a:solidFill>
                  <a:srgbClr val="273139"/>
                </a:solidFill>
                <a:latin typeface="Microsoft Sans Serif"/>
                <a:cs typeface="Microsoft Sans Serif"/>
              </a:rPr>
              <a:t>rule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273139"/>
                </a:solidFill>
                <a:latin typeface="Microsoft Sans Serif"/>
                <a:cs typeface="Microsoft Sans Serif"/>
              </a:rPr>
              <a:t>shows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273139"/>
                </a:solidFill>
                <a:latin typeface="Microsoft Sans Serif"/>
                <a:cs typeface="Microsoft Sans Serif"/>
              </a:rPr>
              <a:t>how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273139"/>
                </a:solidFill>
                <a:latin typeface="Microsoft Sans Serif"/>
                <a:cs typeface="Microsoft Sans Serif"/>
              </a:rPr>
              <a:t>frequently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73139"/>
                </a:solidFill>
                <a:latin typeface="Microsoft Sans Serif"/>
                <a:cs typeface="Microsoft Sans Serif"/>
              </a:rPr>
              <a:t>a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273139"/>
                </a:solidFill>
                <a:latin typeface="Microsoft Sans Serif"/>
                <a:cs typeface="Microsoft Sans Serif"/>
              </a:rPr>
              <a:t>itemset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73139"/>
                </a:solidFill>
                <a:latin typeface="Microsoft Sans Serif"/>
                <a:cs typeface="Microsoft Sans Serif"/>
              </a:rPr>
              <a:t>occurs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273139"/>
                </a:solidFill>
                <a:latin typeface="Microsoft Sans Serif"/>
                <a:cs typeface="Microsoft Sans Serif"/>
              </a:rPr>
              <a:t>in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73139"/>
                </a:solidFill>
                <a:latin typeface="Microsoft Sans Serif"/>
                <a:cs typeface="Microsoft Sans Serif"/>
              </a:rPr>
              <a:t>a </a:t>
            </a:r>
            <a:r>
              <a:rPr sz="2800" spc="-73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273139"/>
                </a:solidFill>
                <a:latin typeface="Microsoft Sans Serif"/>
                <a:cs typeface="Microsoft Sans Serif"/>
              </a:rPr>
              <a:t>transaction.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234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70" dirty="0">
                <a:solidFill>
                  <a:srgbClr val="273139"/>
                </a:solidFill>
                <a:latin typeface="Microsoft Sans Serif"/>
                <a:cs typeface="Microsoft Sans Serif"/>
              </a:rPr>
              <a:t>A</a:t>
            </a:r>
            <a:r>
              <a:rPr sz="2800" spc="-3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273139"/>
                </a:solidFill>
                <a:latin typeface="Microsoft Sans Serif"/>
                <a:cs typeface="Microsoft Sans Serif"/>
              </a:rPr>
              <a:t>typical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example</a:t>
            </a:r>
            <a:r>
              <a:rPr sz="2800" spc="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is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73139"/>
                </a:solidFill>
                <a:latin typeface="Microsoft Sans Serif"/>
                <a:cs typeface="Microsoft Sans Serif"/>
              </a:rPr>
              <a:t>a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Market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Based</a:t>
            </a: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273139"/>
                </a:solidFill>
                <a:latin typeface="Microsoft Sans Serif"/>
                <a:cs typeface="Microsoft Sans Serif"/>
              </a:rPr>
              <a:t>Analysis.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4010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70" dirty="0">
                <a:solidFill>
                  <a:srgbClr val="273139"/>
                </a:solidFill>
                <a:latin typeface="Microsoft Sans Serif"/>
                <a:cs typeface="Microsoft Sans Serif"/>
              </a:rPr>
              <a:t>It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95" dirty="0">
                <a:solidFill>
                  <a:srgbClr val="273139"/>
                </a:solidFill>
                <a:latin typeface="Microsoft Sans Serif"/>
                <a:cs typeface="Microsoft Sans Serif"/>
              </a:rPr>
              <a:t>allows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retailers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273139"/>
                </a:solidFill>
                <a:latin typeface="Microsoft Sans Serif"/>
                <a:cs typeface="Microsoft Sans Serif"/>
              </a:rPr>
              <a:t>to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273139"/>
                </a:solidFill>
                <a:latin typeface="Microsoft Sans Serif"/>
                <a:cs typeface="Microsoft Sans Serif"/>
              </a:rPr>
              <a:t>identify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relationships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273139"/>
                </a:solidFill>
                <a:latin typeface="Microsoft Sans Serif"/>
                <a:cs typeface="Microsoft Sans Serif"/>
              </a:rPr>
              <a:t>between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273139"/>
                </a:solidFill>
                <a:latin typeface="Microsoft Sans Serif"/>
                <a:cs typeface="Microsoft Sans Serif"/>
              </a:rPr>
              <a:t>the</a:t>
            </a:r>
            <a:r>
              <a:rPr sz="2800" spc="-3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273139"/>
                </a:solidFill>
                <a:latin typeface="Microsoft Sans Serif"/>
                <a:cs typeface="Microsoft Sans Serif"/>
              </a:rPr>
              <a:t>items </a:t>
            </a:r>
            <a:r>
              <a:rPr sz="2800" spc="-73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273139"/>
                </a:solidFill>
                <a:latin typeface="Microsoft Sans Serif"/>
                <a:cs typeface="Microsoft Sans Serif"/>
              </a:rPr>
              <a:t>that</a:t>
            </a:r>
            <a:r>
              <a:rPr sz="2800" spc="-3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273139"/>
                </a:solidFill>
                <a:latin typeface="Microsoft Sans Serif"/>
                <a:cs typeface="Microsoft Sans Serif"/>
              </a:rPr>
              <a:t>people</a:t>
            </a: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273139"/>
                </a:solidFill>
                <a:latin typeface="Microsoft Sans Serif"/>
                <a:cs typeface="Microsoft Sans Serif"/>
              </a:rPr>
              <a:t>buy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273139"/>
                </a:solidFill>
                <a:latin typeface="Microsoft Sans Serif"/>
                <a:cs typeface="Microsoft Sans Serif"/>
              </a:rPr>
              <a:t>together</a:t>
            </a:r>
            <a:r>
              <a:rPr sz="2800" spc="-4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273139"/>
                </a:solidFill>
                <a:latin typeface="Microsoft Sans Serif"/>
                <a:cs typeface="Microsoft Sans Serif"/>
              </a:rPr>
              <a:t>frequently.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2562"/>
            <a:ext cx="10075545" cy="15265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9235">
              <a:lnSpc>
                <a:spcPct val="80000"/>
              </a:lnSpc>
              <a:spcBef>
                <a:spcPts val="72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confidence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these rules is </a:t>
            </a:r>
            <a:r>
              <a:rPr sz="2600" spc="-10" dirty="0">
                <a:latin typeface="Calibri"/>
                <a:cs typeface="Calibri"/>
              </a:rPr>
              <a:t>obtained by </a:t>
            </a:r>
            <a:r>
              <a:rPr sz="2600" spc="-5" dirty="0">
                <a:latin typeface="Calibri"/>
                <a:cs typeface="Calibri"/>
              </a:rPr>
              <a:t>dividing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support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both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items </a:t>
            </a:r>
            <a:r>
              <a:rPr sz="2600" dirty="0">
                <a:latin typeface="Calibri"/>
                <a:cs typeface="Calibri"/>
              </a:rPr>
              <a:t>in the rule </a:t>
            </a:r>
            <a:r>
              <a:rPr sz="2600" spc="-10" dirty="0">
                <a:latin typeface="Calibri"/>
                <a:cs typeface="Calibri"/>
              </a:rPr>
              <a:t>by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support </a:t>
            </a:r>
            <a:r>
              <a:rPr sz="2600" spc="-10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item on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left </a:t>
            </a:r>
            <a:r>
              <a:rPr sz="2600" spc="-5" dirty="0">
                <a:latin typeface="Calibri"/>
                <a:cs typeface="Calibri"/>
              </a:rPr>
              <a:t>hand side of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rule.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confidence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four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rules</a:t>
            </a:r>
            <a:r>
              <a:rPr sz="2600" spc="-20" dirty="0">
                <a:latin typeface="Calibri"/>
                <a:cs typeface="Calibri"/>
              </a:rPr>
              <a:t> therefore </a:t>
            </a:r>
            <a:r>
              <a:rPr sz="2600" spc="-10" dirty="0">
                <a:latin typeface="Calibri"/>
                <a:cs typeface="Calibri"/>
              </a:rPr>
              <a:t>are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2031619"/>
            <a:ext cx="4107815" cy="4038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0"/>
              </a:lnSpc>
            </a:pPr>
            <a:r>
              <a:rPr sz="2600" spc="-10" dirty="0">
                <a:latin typeface="Calibri"/>
                <a:cs typeface="Calibri"/>
              </a:rPr>
              <a:t>(Bread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→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Juice)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-----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3/4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 75%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695571"/>
            <a:ext cx="4606290" cy="116459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ct val="96000"/>
              </a:lnSpc>
              <a:spcBef>
                <a:spcPts val="30"/>
              </a:spcBef>
              <a:tabLst>
                <a:tab pos="3080385" algn="l"/>
              </a:tabLst>
            </a:pPr>
            <a:r>
              <a:rPr sz="2600" spc="-5" dirty="0">
                <a:latin typeface="Calibri"/>
                <a:cs typeface="Calibri"/>
              </a:rPr>
              <a:t>(Juice </a:t>
            </a:r>
            <a:r>
              <a:rPr sz="2600" dirty="0">
                <a:latin typeface="Calibri"/>
                <a:cs typeface="Calibri"/>
              </a:rPr>
              <a:t>→ </a:t>
            </a:r>
            <a:r>
              <a:rPr sz="2600" spc="-5" dirty="0">
                <a:latin typeface="Calibri"/>
                <a:cs typeface="Calibri"/>
              </a:rPr>
              <a:t>Bread) </a:t>
            </a:r>
            <a:r>
              <a:rPr sz="2600" spc="-10" dirty="0">
                <a:latin typeface="Calibri"/>
                <a:cs typeface="Calibri"/>
              </a:rPr>
              <a:t>------ </a:t>
            </a:r>
            <a:r>
              <a:rPr sz="2600" dirty="0">
                <a:latin typeface="Calibri"/>
                <a:cs typeface="Calibri"/>
              </a:rPr>
              <a:t>3/4 = 75%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(Cheese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→ Juice)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-----	</a:t>
            </a:r>
            <a:r>
              <a:rPr sz="2600" dirty="0">
                <a:latin typeface="Calibri"/>
                <a:cs typeface="Calibri"/>
              </a:rPr>
              <a:t>3/3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100%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(Juice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→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Cheese)</a:t>
            </a:r>
            <a:r>
              <a:rPr sz="2600" spc="-10" dirty="0">
                <a:latin typeface="Calibri"/>
                <a:cs typeface="Calibri"/>
              </a:rPr>
              <a:t> -----	</a:t>
            </a:r>
            <a:r>
              <a:rPr sz="2600" dirty="0">
                <a:latin typeface="Calibri"/>
                <a:cs typeface="Calibri"/>
              </a:rPr>
              <a:t>3/4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75%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900420"/>
            <a:ext cx="915987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Since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all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them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have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minimum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75%</a:t>
            </a:r>
            <a:r>
              <a:rPr sz="2600" spc="-10" dirty="0">
                <a:latin typeface="Calibri"/>
                <a:cs typeface="Calibri"/>
              </a:rPr>
              <a:t> confidence,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all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qualify.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5421" y="2645536"/>
            <a:ext cx="9803130" cy="1567180"/>
            <a:chOff x="955421" y="2645536"/>
            <a:chExt cx="9803130" cy="15671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596" y="2648711"/>
              <a:ext cx="9796272" cy="15605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8596" y="2648711"/>
              <a:ext cx="9796780" cy="1560830"/>
            </a:xfrm>
            <a:custGeom>
              <a:avLst/>
              <a:gdLst/>
              <a:ahLst/>
              <a:cxnLst/>
              <a:rect l="l" t="t" r="r" b="b"/>
              <a:pathLst>
                <a:path w="9796780" h="1560829">
                  <a:moveTo>
                    <a:pt x="0" y="260096"/>
                  </a:moveTo>
                  <a:lnTo>
                    <a:pt x="4190" y="213346"/>
                  </a:lnTo>
                  <a:lnTo>
                    <a:pt x="16271" y="169344"/>
                  </a:lnTo>
                  <a:lnTo>
                    <a:pt x="35510" y="128825"/>
                  </a:lnTo>
                  <a:lnTo>
                    <a:pt x="61170" y="92523"/>
                  </a:lnTo>
                  <a:lnTo>
                    <a:pt x="92518" y="61174"/>
                  </a:lnTo>
                  <a:lnTo>
                    <a:pt x="128819" y="35512"/>
                  </a:lnTo>
                  <a:lnTo>
                    <a:pt x="169339" y="16273"/>
                  </a:lnTo>
                  <a:lnTo>
                    <a:pt x="213342" y="4190"/>
                  </a:lnTo>
                  <a:lnTo>
                    <a:pt x="260095" y="0"/>
                  </a:lnTo>
                  <a:lnTo>
                    <a:pt x="9536176" y="0"/>
                  </a:lnTo>
                  <a:lnTo>
                    <a:pt x="9582925" y="4190"/>
                  </a:lnTo>
                  <a:lnTo>
                    <a:pt x="9626927" y="16273"/>
                  </a:lnTo>
                  <a:lnTo>
                    <a:pt x="9667446" y="35512"/>
                  </a:lnTo>
                  <a:lnTo>
                    <a:pt x="9703748" y="61174"/>
                  </a:lnTo>
                  <a:lnTo>
                    <a:pt x="9735097" y="92523"/>
                  </a:lnTo>
                  <a:lnTo>
                    <a:pt x="9760759" y="128825"/>
                  </a:lnTo>
                  <a:lnTo>
                    <a:pt x="9779998" y="169344"/>
                  </a:lnTo>
                  <a:lnTo>
                    <a:pt x="9792081" y="213346"/>
                  </a:lnTo>
                  <a:lnTo>
                    <a:pt x="9796272" y="260096"/>
                  </a:lnTo>
                  <a:lnTo>
                    <a:pt x="9796272" y="1300480"/>
                  </a:lnTo>
                  <a:lnTo>
                    <a:pt x="9792081" y="1347229"/>
                  </a:lnTo>
                  <a:lnTo>
                    <a:pt x="9779998" y="1391231"/>
                  </a:lnTo>
                  <a:lnTo>
                    <a:pt x="9760759" y="1431750"/>
                  </a:lnTo>
                  <a:lnTo>
                    <a:pt x="9735097" y="1468052"/>
                  </a:lnTo>
                  <a:lnTo>
                    <a:pt x="9703748" y="1499401"/>
                  </a:lnTo>
                  <a:lnTo>
                    <a:pt x="9667446" y="1525063"/>
                  </a:lnTo>
                  <a:lnTo>
                    <a:pt x="9626927" y="1544302"/>
                  </a:lnTo>
                  <a:lnTo>
                    <a:pt x="9582925" y="1556385"/>
                  </a:lnTo>
                  <a:lnTo>
                    <a:pt x="9536176" y="1560576"/>
                  </a:lnTo>
                  <a:lnTo>
                    <a:pt x="260095" y="1560576"/>
                  </a:lnTo>
                  <a:lnTo>
                    <a:pt x="213342" y="1556385"/>
                  </a:lnTo>
                  <a:lnTo>
                    <a:pt x="169339" y="1544302"/>
                  </a:lnTo>
                  <a:lnTo>
                    <a:pt x="128819" y="1525063"/>
                  </a:lnTo>
                  <a:lnTo>
                    <a:pt x="92518" y="1499401"/>
                  </a:lnTo>
                  <a:lnTo>
                    <a:pt x="61170" y="1468052"/>
                  </a:lnTo>
                  <a:lnTo>
                    <a:pt x="35510" y="1431750"/>
                  </a:lnTo>
                  <a:lnTo>
                    <a:pt x="16271" y="1391231"/>
                  </a:lnTo>
                  <a:lnTo>
                    <a:pt x="4190" y="1347229"/>
                  </a:lnTo>
                  <a:lnTo>
                    <a:pt x="0" y="1300480"/>
                  </a:lnTo>
                  <a:lnTo>
                    <a:pt x="0" y="260096"/>
                  </a:lnTo>
                  <a:close/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3536" y="3027712"/>
            <a:ext cx="440690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70" dirty="0">
                <a:latin typeface="Cambria Math"/>
                <a:cs typeface="Cambria Math"/>
              </a:rPr>
              <a:t>conf</a:t>
            </a:r>
            <a:r>
              <a:rPr sz="2950" spc="-40" dirty="0">
                <a:latin typeface="Cambria Math"/>
                <a:cs typeface="Cambria Math"/>
              </a:rPr>
              <a:t>i</a:t>
            </a:r>
            <a:r>
              <a:rPr sz="2950" spc="-80" dirty="0">
                <a:latin typeface="Cambria Math"/>
                <a:cs typeface="Cambria Math"/>
              </a:rPr>
              <a:t>dence(B</a:t>
            </a:r>
            <a:r>
              <a:rPr sz="2950" spc="-110" dirty="0">
                <a:latin typeface="Cambria Math"/>
                <a:cs typeface="Cambria Math"/>
              </a:rPr>
              <a:t>r</a:t>
            </a:r>
            <a:r>
              <a:rPr sz="2950" spc="-80" dirty="0">
                <a:latin typeface="Cambria Math"/>
                <a:cs typeface="Cambria Math"/>
              </a:rPr>
              <a:t>ead</a:t>
            </a:r>
            <a:r>
              <a:rPr sz="2950" spc="-35" dirty="0">
                <a:latin typeface="Cambria Math"/>
                <a:cs typeface="Cambria Math"/>
              </a:rPr>
              <a:t> </a:t>
            </a:r>
            <a:r>
              <a:rPr sz="2950" spc="-130" dirty="0">
                <a:latin typeface="Cambria Math"/>
                <a:cs typeface="Cambria Math"/>
              </a:rPr>
              <a:t>→</a:t>
            </a:r>
            <a:r>
              <a:rPr sz="2950" spc="-45" dirty="0">
                <a:latin typeface="Cambria Math"/>
                <a:cs typeface="Cambria Math"/>
              </a:rPr>
              <a:t> </a:t>
            </a:r>
            <a:r>
              <a:rPr sz="2950" spc="-60" dirty="0">
                <a:latin typeface="Cambria Math"/>
                <a:cs typeface="Cambria Math"/>
              </a:rPr>
              <a:t>Jui</a:t>
            </a:r>
            <a:r>
              <a:rPr sz="2950" spc="-65" dirty="0">
                <a:latin typeface="Cambria Math"/>
                <a:cs typeface="Cambria Math"/>
              </a:rPr>
              <a:t>c</a:t>
            </a:r>
            <a:r>
              <a:rPr sz="2950" spc="-70" dirty="0">
                <a:latin typeface="Cambria Math"/>
                <a:cs typeface="Cambria Math"/>
              </a:rPr>
              <a:t>e)</a:t>
            </a:r>
            <a:r>
              <a:rPr sz="2950" spc="-35" dirty="0">
                <a:latin typeface="Cambria Math"/>
                <a:cs typeface="Cambria Math"/>
              </a:rPr>
              <a:t> </a:t>
            </a:r>
            <a:r>
              <a:rPr sz="2950" spc="-114" dirty="0">
                <a:latin typeface="Cambria Math"/>
                <a:cs typeface="Cambria Math"/>
              </a:rPr>
              <a:t>=</a:t>
            </a:r>
            <a:endParaRPr sz="29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4146" y="2813149"/>
            <a:ext cx="362013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u="heavy" spc="-8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supp</a:t>
            </a:r>
            <a:r>
              <a:rPr sz="2950" u="heavy" spc="-7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ort(</a:t>
            </a:r>
            <a:r>
              <a:rPr sz="2950" u="heavy" spc="-9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B</a:t>
            </a:r>
            <a:r>
              <a:rPr sz="2950" u="heavy" spc="-6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r</a:t>
            </a:r>
            <a:r>
              <a:rPr sz="2950" u="heavy" spc="-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e</a:t>
            </a:r>
            <a:r>
              <a:rPr sz="2950" u="heavy" spc="-8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a</a:t>
            </a:r>
            <a:r>
              <a:rPr sz="2950" u="heavy" spc="-9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d</a:t>
            </a:r>
            <a:r>
              <a:rPr sz="2950" u="heavy" spc="-4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950" u="heavy" spc="-13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→</a:t>
            </a:r>
            <a:r>
              <a:rPr sz="2950" u="heavy" spc="-3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950" u="heavy" spc="-6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Juice)</a:t>
            </a:r>
            <a:endParaRPr sz="29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71386" y="3321253"/>
            <a:ext cx="2066289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95" dirty="0">
                <a:latin typeface="Cambria Math"/>
                <a:cs typeface="Cambria Math"/>
              </a:rPr>
              <a:t>𝑠𝑢𝑝𝑝𝑜𝑟𝑡(𝐵𝑟𝑒𝑎𝑑)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9517" y="3027712"/>
            <a:ext cx="29146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114" dirty="0">
                <a:latin typeface="Cambria Math"/>
                <a:cs typeface="Cambria Math"/>
              </a:rPr>
              <a:t>=</a:t>
            </a:r>
            <a:endParaRPr sz="295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3973" y="3301619"/>
            <a:ext cx="151130" cy="22860"/>
          </a:xfrm>
          <a:custGeom>
            <a:avLst/>
            <a:gdLst/>
            <a:ahLst/>
            <a:cxnLst/>
            <a:rect l="l" t="t" r="r" b="b"/>
            <a:pathLst>
              <a:path w="151129" h="22860">
                <a:moveTo>
                  <a:pt x="150875" y="0"/>
                </a:moveTo>
                <a:lnTo>
                  <a:pt x="0" y="0"/>
                </a:lnTo>
                <a:lnTo>
                  <a:pt x="0" y="22860"/>
                </a:lnTo>
                <a:lnTo>
                  <a:pt x="150875" y="22860"/>
                </a:lnTo>
                <a:lnTo>
                  <a:pt x="150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32417" y="2858655"/>
            <a:ext cx="175895" cy="7994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050" spc="45" dirty="0">
                <a:latin typeface="Cambria Math"/>
                <a:cs typeface="Cambria Math"/>
              </a:rPr>
              <a:t>3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50" spc="45" dirty="0">
                <a:latin typeface="Cambria Math"/>
                <a:cs typeface="Cambria Math"/>
              </a:rPr>
              <a:t>4</a:t>
            </a:r>
            <a:endParaRPr sz="20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319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C00000"/>
                </a:solidFill>
              </a:rPr>
              <a:t>Problem</a:t>
            </a:r>
            <a:r>
              <a:rPr spc="-9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58188"/>
            <a:ext cx="1025080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Association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rules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following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Apriori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confidence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70%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321" y="2769032"/>
            <a:ext cx="4737401" cy="38083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0"/>
            <a:ext cx="187578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</a:rPr>
              <a:t>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734" y="1080856"/>
            <a:ext cx="9818367" cy="5651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800" y="835023"/>
            <a:ext cx="6152703" cy="29180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5507" y="4648327"/>
            <a:ext cx="985774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If 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minimum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confidence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threshold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say,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70%, </a:t>
            </a:r>
            <a:r>
              <a:rPr sz="3200" spc="-5" dirty="0">
                <a:latin typeface="Calibri"/>
                <a:cs typeface="Calibri"/>
              </a:rPr>
              <a:t>then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second,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third,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last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rules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above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output,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because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dirty="0">
                <a:latin typeface="Calibri"/>
                <a:cs typeface="Calibri"/>
              </a:rPr>
              <a:t> ones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generated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20" dirty="0">
                <a:latin typeface="Calibri"/>
                <a:cs typeface="Calibri"/>
              </a:rPr>
              <a:t>strong.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92FD8-F44C-4FBA-7FC2-F90C3994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63402"/>
            <a:ext cx="8618796" cy="41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F00FA9-622E-B483-767E-B657EDCB4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69" y="1825625"/>
            <a:ext cx="10058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2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A96538-EC71-E7BF-C5C4-06F116FF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32" y="0"/>
            <a:ext cx="956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6E5E1-80E7-BF0F-61E2-09AE0F14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77" y="0"/>
            <a:ext cx="8731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97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" dirty="0">
                <a:solidFill>
                  <a:srgbClr val="C00000"/>
                </a:solidFill>
                <a:latin typeface="Calibri"/>
                <a:cs typeface="Calibri"/>
              </a:rPr>
              <a:t>Partition</a:t>
            </a:r>
            <a:r>
              <a:rPr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00000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3075"/>
            <a:ext cx="10584180" cy="502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41985" indent="-229235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Apriori </a:t>
            </a:r>
            <a:r>
              <a:rPr sz="2600" spc="-5" dirty="0">
                <a:latin typeface="Calibri"/>
                <a:cs typeface="Calibri"/>
              </a:rPr>
              <a:t>scans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database </a:t>
            </a:r>
            <a:r>
              <a:rPr sz="2600" spc="-5" dirty="0">
                <a:latin typeface="Calibri"/>
                <a:cs typeface="Calibri"/>
              </a:rPr>
              <a:t>(set of transactions) </a:t>
            </a:r>
            <a:r>
              <a:rPr sz="2600" spc="-15" dirty="0">
                <a:latin typeface="Calibri"/>
                <a:cs typeface="Calibri"/>
              </a:rPr>
              <a:t>several </a:t>
            </a:r>
            <a:r>
              <a:rPr sz="2600" dirty="0">
                <a:latin typeface="Calibri"/>
                <a:cs typeface="Calibri"/>
              </a:rPr>
              <a:t>times, in </a:t>
            </a:r>
            <a:r>
              <a:rPr sz="2600" spc="-10" dirty="0">
                <a:latin typeface="Calibri"/>
                <a:cs typeface="Calibri"/>
              </a:rPr>
              <a:t>order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compute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supports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candidate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frequent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k-itemset.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316230" indent="-3041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5595" algn="l"/>
                <a:tab pos="31686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Partition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Algorithm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scans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database</a:t>
            </a:r>
            <a:r>
              <a:rPr sz="2600" spc="-5" dirty="0">
                <a:latin typeface="Calibri"/>
                <a:cs typeface="Calibri"/>
              </a:rPr>
              <a:t> only</a:t>
            </a:r>
            <a:r>
              <a:rPr sz="2600" dirty="0">
                <a:latin typeface="Calibri"/>
                <a:cs typeface="Calibri"/>
              </a:rPr>
              <a:t> twice.</a:t>
            </a:r>
            <a:endParaRPr sz="2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985"/>
              </a:spcBef>
            </a:pPr>
            <a:r>
              <a:rPr sz="2400" spc="555" dirty="0">
                <a:solidFill>
                  <a:srgbClr val="4471C4"/>
                </a:solidFill>
                <a:latin typeface="Cambria Math"/>
                <a:cs typeface="Cambria Math"/>
              </a:rPr>
              <a:t>𝖺</a:t>
            </a:r>
            <a:r>
              <a:rPr sz="2400" spc="-75" dirty="0">
                <a:solidFill>
                  <a:srgbClr val="4471C4"/>
                </a:solidFill>
                <a:latin typeface="Cambria Math"/>
                <a:cs typeface="Cambria Math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First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scan: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4471C4"/>
                </a:solidFill>
                <a:latin typeface="Calibri"/>
                <a:cs typeface="Calibri"/>
              </a:rPr>
              <a:t>generate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a set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of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all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 potentially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large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itemset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945"/>
              </a:spcBef>
            </a:pPr>
            <a:r>
              <a:rPr sz="2400" spc="555" dirty="0">
                <a:solidFill>
                  <a:srgbClr val="4471C4"/>
                </a:solidFill>
                <a:latin typeface="Cambria Math"/>
                <a:cs typeface="Cambria Math"/>
              </a:rPr>
              <a:t>𝖺</a:t>
            </a:r>
            <a:r>
              <a:rPr sz="2400" spc="-30" dirty="0">
                <a:solidFill>
                  <a:srgbClr val="4471C4"/>
                </a:solidFill>
                <a:latin typeface="Cambria Math"/>
                <a:cs typeface="Cambria Math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Second</a:t>
            </a:r>
            <a:r>
              <a:rPr sz="24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scan: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set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up 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counters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for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each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potentially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large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itemset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their</a:t>
            </a:r>
            <a:r>
              <a:rPr sz="24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actual</a:t>
            </a:r>
            <a:r>
              <a:rPr sz="24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supports</a:t>
            </a:r>
            <a:endParaRPr sz="2400">
              <a:latin typeface="Calibri"/>
              <a:cs typeface="Calibri"/>
            </a:endParaRPr>
          </a:p>
          <a:p>
            <a:pPr marL="241300" marR="5080" indent="-229235">
              <a:lnSpc>
                <a:spcPct val="150100"/>
              </a:lnSpc>
              <a:spcBef>
                <a:spcPts val="95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During the </a:t>
            </a:r>
            <a:r>
              <a:rPr sz="2600" spc="-20" dirty="0">
                <a:latin typeface="Calibri"/>
                <a:cs typeface="Calibri"/>
              </a:rPr>
              <a:t>first </a:t>
            </a:r>
            <a:r>
              <a:rPr sz="2600" spc="-5" dirty="0">
                <a:latin typeface="Calibri"/>
                <a:cs typeface="Calibri"/>
              </a:rPr>
              <a:t>scan,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superset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 actual </a:t>
            </a:r>
            <a:r>
              <a:rPr sz="2600" spc="-15" dirty="0">
                <a:latin typeface="Calibri"/>
                <a:cs typeface="Calibri"/>
              </a:rPr>
              <a:t>large </a:t>
            </a:r>
            <a:r>
              <a:rPr sz="2600" spc="-5" dirty="0">
                <a:latin typeface="Calibri"/>
                <a:cs typeface="Calibri"/>
              </a:rPr>
              <a:t>itemsets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-15" dirty="0">
                <a:latin typeface="Calibri"/>
                <a:cs typeface="Calibri"/>
              </a:rPr>
              <a:t>generated. </a:t>
            </a:r>
            <a:r>
              <a:rPr sz="2600" spc="-5" dirty="0">
                <a:latin typeface="Calibri"/>
                <a:cs typeface="Calibri"/>
              </a:rPr>
              <a:t>(i.e.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false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positives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may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generated,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but no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false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negatives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generated)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852677"/>
            <a:ext cx="10708005" cy="5559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Partition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Algorithm</a:t>
            </a:r>
            <a:r>
              <a:rPr sz="2600" spc="-20" dirty="0">
                <a:latin typeface="Calibri"/>
                <a:cs typeface="Calibri"/>
              </a:rPr>
              <a:t> executes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two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phases:</a:t>
            </a:r>
            <a:endParaRPr sz="2600">
              <a:latin typeface="Calibri"/>
              <a:cs typeface="Calibri"/>
            </a:endParaRPr>
          </a:p>
          <a:p>
            <a:pPr marL="12700" marR="93980" indent="74295">
              <a:lnSpc>
                <a:spcPct val="150000"/>
              </a:lnSpc>
              <a:spcBef>
                <a:spcPts val="994"/>
              </a:spcBef>
            </a:pPr>
            <a:r>
              <a:rPr sz="2600" spc="605" dirty="0">
                <a:solidFill>
                  <a:srgbClr val="4471C4"/>
                </a:solidFill>
                <a:latin typeface="Cambria Math"/>
                <a:cs typeface="Cambria Math"/>
              </a:rPr>
              <a:t>𝖺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Phase I: the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algorithm logically divides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database into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number of 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non- </a:t>
            </a:r>
            <a:r>
              <a:rPr sz="26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overlapping partitions. The partitions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are considered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one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at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 time and all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large </a:t>
            </a:r>
            <a:r>
              <a:rPr sz="2600" spc="-57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itemsets </a:t>
            </a:r>
            <a:r>
              <a:rPr sz="2600" spc="-25" dirty="0">
                <a:solidFill>
                  <a:srgbClr val="4471C4"/>
                </a:solidFill>
                <a:latin typeface="Calibri"/>
                <a:cs typeface="Calibri"/>
              </a:rPr>
              <a:t>for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that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partition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are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generated. </a:t>
            </a:r>
            <a:r>
              <a:rPr sz="2600" spc="-30" dirty="0">
                <a:solidFill>
                  <a:srgbClr val="4471C4"/>
                </a:solidFill>
                <a:latin typeface="Calibri"/>
                <a:cs typeface="Calibri"/>
              </a:rPr>
              <a:t>At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the end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of phase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I, these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large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itemsets</a:t>
            </a:r>
            <a:r>
              <a:rPr sz="26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are merged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generate</a:t>
            </a:r>
            <a:r>
              <a:rPr sz="2600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set</a:t>
            </a:r>
            <a:r>
              <a:rPr sz="26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all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potentially</a:t>
            </a:r>
            <a:r>
              <a:rPr sz="26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large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itemsets.</a:t>
            </a:r>
            <a:endParaRPr sz="2600">
              <a:latin typeface="Calibri"/>
              <a:cs typeface="Calibri"/>
            </a:endParaRPr>
          </a:p>
          <a:p>
            <a:pPr marL="12700" marR="311150">
              <a:lnSpc>
                <a:spcPct val="150000"/>
              </a:lnSpc>
              <a:spcBef>
                <a:spcPts val="994"/>
              </a:spcBef>
            </a:pPr>
            <a:r>
              <a:rPr sz="2600" spc="605" dirty="0">
                <a:solidFill>
                  <a:srgbClr val="4471C4"/>
                </a:solidFill>
                <a:latin typeface="Cambria Math"/>
                <a:cs typeface="Cambria Math"/>
              </a:rPr>
              <a:t>𝖺</a:t>
            </a:r>
            <a:r>
              <a:rPr sz="2600" spc="5" dirty="0">
                <a:solidFill>
                  <a:srgbClr val="4471C4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Phase</a:t>
            </a:r>
            <a:r>
              <a:rPr sz="26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II: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actual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supports</a:t>
            </a:r>
            <a:r>
              <a:rPr sz="26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471C4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 these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itemsets</a:t>
            </a:r>
            <a:r>
              <a:rPr sz="2600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are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generated</a:t>
            </a:r>
            <a:r>
              <a:rPr sz="2600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471C4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471C4"/>
                </a:solidFill>
                <a:latin typeface="Calibri"/>
                <a:cs typeface="Calibri"/>
              </a:rPr>
              <a:t> large </a:t>
            </a:r>
            <a:r>
              <a:rPr sz="2600" spc="-57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itemsets</a:t>
            </a:r>
            <a:r>
              <a:rPr sz="2600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471C4"/>
                </a:solidFill>
                <a:latin typeface="Calibri"/>
                <a:cs typeface="Calibri"/>
              </a:rPr>
              <a:t>are </a:t>
            </a:r>
            <a:r>
              <a:rPr sz="2600" spc="-5" dirty="0">
                <a:solidFill>
                  <a:srgbClr val="4471C4"/>
                </a:solidFill>
                <a:latin typeface="Calibri"/>
                <a:cs typeface="Calibri"/>
              </a:rPr>
              <a:t>identified.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150000"/>
              </a:lnSpc>
              <a:spcBef>
                <a:spcPts val="1010"/>
              </a:spcBef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partition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sizes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chosen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that</a:t>
            </a:r>
            <a:r>
              <a:rPr sz="2600" dirty="0">
                <a:latin typeface="Calibri"/>
                <a:cs typeface="Calibri"/>
              </a:rPr>
              <a:t> each </a:t>
            </a:r>
            <a:r>
              <a:rPr sz="2600" spc="-5" dirty="0">
                <a:latin typeface="Calibri"/>
                <a:cs typeface="Calibri"/>
              </a:rPr>
              <a:t>partition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spc="-10" dirty="0">
                <a:latin typeface="Calibri"/>
                <a:cs typeface="Calibri"/>
              </a:rPr>
              <a:t>accommodated</a:t>
            </a:r>
            <a:r>
              <a:rPr sz="2600" dirty="0">
                <a:latin typeface="Calibri"/>
                <a:cs typeface="Calibri"/>
              </a:rPr>
              <a:t> in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memory </a:t>
            </a:r>
            <a:r>
              <a:rPr sz="2600" spc="-5" dirty="0">
                <a:latin typeface="Calibri"/>
                <a:cs typeface="Calibri"/>
              </a:rPr>
              <a:t>so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that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partitions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read </a:t>
            </a:r>
            <a:r>
              <a:rPr sz="2600" spc="-5" dirty="0">
                <a:latin typeface="Calibri"/>
                <a:cs typeface="Calibri"/>
              </a:rPr>
              <a:t>only once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phase.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230" y="352552"/>
            <a:ext cx="8903970" cy="6050280"/>
            <a:chOff x="443230" y="352552"/>
            <a:chExt cx="8903970" cy="6050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8801" y="352552"/>
              <a:ext cx="7388167" cy="60499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580" y="1248155"/>
              <a:ext cx="1519555" cy="2181225"/>
            </a:xfrm>
            <a:custGeom>
              <a:avLst/>
              <a:gdLst/>
              <a:ahLst/>
              <a:cxnLst/>
              <a:rect l="l" t="t" r="r" b="b"/>
              <a:pathLst>
                <a:path w="1519555" h="2181225">
                  <a:moveTo>
                    <a:pt x="1519555" y="0"/>
                  </a:moveTo>
                  <a:lnTo>
                    <a:pt x="0" y="0"/>
                  </a:lnTo>
                  <a:lnTo>
                    <a:pt x="0" y="2180844"/>
                  </a:lnTo>
                  <a:lnTo>
                    <a:pt x="1519555" y="2180844"/>
                  </a:lnTo>
                  <a:lnTo>
                    <a:pt x="1519555" y="1660271"/>
                  </a:lnTo>
                  <a:lnTo>
                    <a:pt x="759777" y="1660271"/>
                  </a:lnTo>
                  <a:lnTo>
                    <a:pt x="712247" y="1650664"/>
                  </a:lnTo>
                  <a:lnTo>
                    <a:pt x="673433" y="1624472"/>
                  </a:lnTo>
                  <a:lnTo>
                    <a:pt x="647263" y="1585636"/>
                  </a:lnTo>
                  <a:lnTo>
                    <a:pt x="637667" y="1538097"/>
                  </a:lnTo>
                  <a:lnTo>
                    <a:pt x="647263" y="1490577"/>
                  </a:lnTo>
                  <a:lnTo>
                    <a:pt x="673433" y="1451784"/>
                  </a:lnTo>
                  <a:lnTo>
                    <a:pt x="712247" y="1425636"/>
                  </a:lnTo>
                  <a:lnTo>
                    <a:pt x="759777" y="1416050"/>
                  </a:lnTo>
                  <a:lnTo>
                    <a:pt x="1519555" y="1416050"/>
                  </a:lnTo>
                  <a:lnTo>
                    <a:pt x="1519555" y="1375283"/>
                  </a:lnTo>
                  <a:lnTo>
                    <a:pt x="678370" y="1375283"/>
                  </a:lnTo>
                  <a:lnTo>
                    <a:pt x="678370" y="1212469"/>
                  </a:lnTo>
                  <a:lnTo>
                    <a:pt x="682670" y="1156480"/>
                  </a:lnTo>
                  <a:lnTo>
                    <a:pt x="694918" y="1105094"/>
                  </a:lnTo>
                  <a:lnTo>
                    <a:pt x="714135" y="1059773"/>
                  </a:lnTo>
                  <a:lnTo>
                    <a:pt x="739342" y="1021979"/>
                  </a:lnTo>
                  <a:lnTo>
                    <a:pt x="769561" y="993173"/>
                  </a:lnTo>
                  <a:lnTo>
                    <a:pt x="803813" y="974818"/>
                  </a:lnTo>
                  <a:lnTo>
                    <a:pt x="841120" y="968375"/>
                  </a:lnTo>
                  <a:lnTo>
                    <a:pt x="872807" y="958768"/>
                  </a:lnTo>
                  <a:lnTo>
                    <a:pt x="898683" y="932576"/>
                  </a:lnTo>
                  <a:lnTo>
                    <a:pt x="916130" y="893740"/>
                  </a:lnTo>
                  <a:lnTo>
                    <a:pt x="922528" y="846201"/>
                  </a:lnTo>
                  <a:lnTo>
                    <a:pt x="434162" y="846201"/>
                  </a:lnTo>
                  <a:lnTo>
                    <a:pt x="437692" y="798083"/>
                  </a:lnTo>
                  <a:lnTo>
                    <a:pt x="447948" y="752158"/>
                  </a:lnTo>
                  <a:lnTo>
                    <a:pt x="464425" y="708927"/>
                  </a:lnTo>
                  <a:lnTo>
                    <a:pt x="486620" y="668896"/>
                  </a:lnTo>
                  <a:lnTo>
                    <a:pt x="514030" y="632568"/>
                  </a:lnTo>
                  <a:lnTo>
                    <a:pt x="546150" y="600446"/>
                  </a:lnTo>
                  <a:lnTo>
                    <a:pt x="582476" y="573035"/>
                  </a:lnTo>
                  <a:lnTo>
                    <a:pt x="622506" y="550838"/>
                  </a:lnTo>
                  <a:lnTo>
                    <a:pt x="665735" y="534360"/>
                  </a:lnTo>
                  <a:lnTo>
                    <a:pt x="711660" y="524103"/>
                  </a:lnTo>
                  <a:lnTo>
                    <a:pt x="759777" y="520573"/>
                  </a:lnTo>
                  <a:lnTo>
                    <a:pt x="1519555" y="520573"/>
                  </a:lnTo>
                  <a:lnTo>
                    <a:pt x="1519555" y="0"/>
                  </a:lnTo>
                  <a:close/>
                </a:path>
                <a:path w="1519555" h="2181225">
                  <a:moveTo>
                    <a:pt x="1519555" y="1416050"/>
                  </a:moveTo>
                  <a:lnTo>
                    <a:pt x="759777" y="1416050"/>
                  </a:lnTo>
                  <a:lnTo>
                    <a:pt x="807334" y="1425636"/>
                  </a:lnTo>
                  <a:lnTo>
                    <a:pt x="846145" y="1451784"/>
                  </a:lnTo>
                  <a:lnTo>
                    <a:pt x="872300" y="1490577"/>
                  </a:lnTo>
                  <a:lnTo>
                    <a:pt x="881888" y="1538097"/>
                  </a:lnTo>
                  <a:lnTo>
                    <a:pt x="872300" y="1585636"/>
                  </a:lnTo>
                  <a:lnTo>
                    <a:pt x="846145" y="1624472"/>
                  </a:lnTo>
                  <a:lnTo>
                    <a:pt x="807334" y="1650664"/>
                  </a:lnTo>
                  <a:lnTo>
                    <a:pt x="759777" y="1660271"/>
                  </a:lnTo>
                  <a:lnTo>
                    <a:pt x="1519555" y="1660271"/>
                  </a:lnTo>
                  <a:lnTo>
                    <a:pt x="1519555" y="1416050"/>
                  </a:lnTo>
                  <a:close/>
                </a:path>
                <a:path w="1519555" h="2181225">
                  <a:moveTo>
                    <a:pt x="1519555" y="520573"/>
                  </a:moveTo>
                  <a:lnTo>
                    <a:pt x="759777" y="520573"/>
                  </a:lnTo>
                  <a:lnTo>
                    <a:pt x="807907" y="524103"/>
                  </a:lnTo>
                  <a:lnTo>
                    <a:pt x="853838" y="534360"/>
                  </a:lnTo>
                  <a:lnTo>
                    <a:pt x="897066" y="550838"/>
                  </a:lnTo>
                  <a:lnTo>
                    <a:pt x="937091" y="573035"/>
                  </a:lnTo>
                  <a:lnTo>
                    <a:pt x="973408" y="600446"/>
                  </a:lnTo>
                  <a:lnTo>
                    <a:pt x="1005517" y="632568"/>
                  </a:lnTo>
                  <a:lnTo>
                    <a:pt x="1032914" y="668896"/>
                  </a:lnTo>
                  <a:lnTo>
                    <a:pt x="1055098" y="708927"/>
                  </a:lnTo>
                  <a:lnTo>
                    <a:pt x="1071565" y="752158"/>
                  </a:lnTo>
                  <a:lnTo>
                    <a:pt x="1081814" y="798083"/>
                  </a:lnTo>
                  <a:lnTo>
                    <a:pt x="1085342" y="846201"/>
                  </a:lnTo>
                  <a:lnTo>
                    <a:pt x="1081041" y="902196"/>
                  </a:lnTo>
                  <a:lnTo>
                    <a:pt x="1068792" y="953600"/>
                  </a:lnTo>
                  <a:lnTo>
                    <a:pt x="1049572" y="998946"/>
                  </a:lnTo>
                  <a:lnTo>
                    <a:pt x="1024358" y="1036767"/>
                  </a:lnTo>
                  <a:lnTo>
                    <a:pt x="994127" y="1065598"/>
                  </a:lnTo>
                  <a:lnTo>
                    <a:pt x="959858" y="1083971"/>
                  </a:lnTo>
                  <a:lnTo>
                    <a:pt x="922528" y="1090422"/>
                  </a:lnTo>
                  <a:lnTo>
                    <a:pt x="890841" y="1100008"/>
                  </a:lnTo>
                  <a:lnTo>
                    <a:pt x="864965" y="1126156"/>
                  </a:lnTo>
                  <a:lnTo>
                    <a:pt x="847518" y="1164949"/>
                  </a:lnTo>
                  <a:lnTo>
                    <a:pt x="841120" y="1212469"/>
                  </a:lnTo>
                  <a:lnTo>
                    <a:pt x="841120" y="1375283"/>
                  </a:lnTo>
                  <a:lnTo>
                    <a:pt x="1519555" y="1375283"/>
                  </a:lnTo>
                  <a:lnTo>
                    <a:pt x="1519555" y="520573"/>
                  </a:lnTo>
                  <a:close/>
                </a:path>
                <a:path w="1519555" h="2181225">
                  <a:moveTo>
                    <a:pt x="759777" y="683387"/>
                  </a:moveTo>
                  <a:lnTo>
                    <a:pt x="716496" y="689203"/>
                  </a:lnTo>
                  <a:lnTo>
                    <a:pt x="677603" y="705616"/>
                  </a:lnTo>
                  <a:lnTo>
                    <a:pt x="644652" y="731075"/>
                  </a:lnTo>
                  <a:lnTo>
                    <a:pt x="619193" y="764027"/>
                  </a:lnTo>
                  <a:lnTo>
                    <a:pt x="602779" y="802919"/>
                  </a:lnTo>
                  <a:lnTo>
                    <a:pt x="596963" y="846201"/>
                  </a:lnTo>
                  <a:lnTo>
                    <a:pt x="922528" y="846201"/>
                  </a:lnTo>
                  <a:lnTo>
                    <a:pt x="916720" y="802919"/>
                  </a:lnTo>
                  <a:lnTo>
                    <a:pt x="900328" y="764027"/>
                  </a:lnTo>
                  <a:lnTo>
                    <a:pt x="874895" y="731075"/>
                  </a:lnTo>
                  <a:lnTo>
                    <a:pt x="841962" y="705616"/>
                  </a:lnTo>
                  <a:lnTo>
                    <a:pt x="803075" y="689203"/>
                  </a:lnTo>
                  <a:lnTo>
                    <a:pt x="759777" y="68338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3742" y="1768729"/>
              <a:ext cx="651510" cy="1139825"/>
            </a:xfrm>
            <a:custGeom>
              <a:avLst/>
              <a:gdLst/>
              <a:ahLst/>
              <a:cxnLst/>
              <a:rect l="l" t="t" r="r" b="b"/>
              <a:pathLst>
                <a:path w="651510" h="1139825">
                  <a:moveTo>
                    <a:pt x="606782" y="162813"/>
                  </a:moveTo>
                  <a:lnTo>
                    <a:pt x="325615" y="162813"/>
                  </a:lnTo>
                  <a:lnTo>
                    <a:pt x="368913" y="168630"/>
                  </a:lnTo>
                  <a:lnTo>
                    <a:pt x="407800" y="185043"/>
                  </a:lnTo>
                  <a:lnTo>
                    <a:pt x="440732" y="210502"/>
                  </a:lnTo>
                  <a:lnTo>
                    <a:pt x="466166" y="243454"/>
                  </a:lnTo>
                  <a:lnTo>
                    <a:pt x="482558" y="282346"/>
                  </a:lnTo>
                  <a:lnTo>
                    <a:pt x="488365" y="325628"/>
                  </a:lnTo>
                  <a:lnTo>
                    <a:pt x="481968" y="373167"/>
                  </a:lnTo>
                  <a:lnTo>
                    <a:pt x="464521" y="412003"/>
                  </a:lnTo>
                  <a:lnTo>
                    <a:pt x="438645" y="438195"/>
                  </a:lnTo>
                  <a:lnTo>
                    <a:pt x="406958" y="447801"/>
                  </a:lnTo>
                  <a:lnTo>
                    <a:pt x="369651" y="454245"/>
                  </a:lnTo>
                  <a:lnTo>
                    <a:pt x="335399" y="472600"/>
                  </a:lnTo>
                  <a:lnTo>
                    <a:pt x="305180" y="501406"/>
                  </a:lnTo>
                  <a:lnTo>
                    <a:pt x="279972" y="539200"/>
                  </a:lnTo>
                  <a:lnTo>
                    <a:pt x="260756" y="584521"/>
                  </a:lnTo>
                  <a:lnTo>
                    <a:pt x="248508" y="635907"/>
                  </a:lnTo>
                  <a:lnTo>
                    <a:pt x="244208" y="691896"/>
                  </a:lnTo>
                  <a:lnTo>
                    <a:pt x="244208" y="854710"/>
                  </a:lnTo>
                  <a:lnTo>
                    <a:pt x="406958" y="854710"/>
                  </a:lnTo>
                  <a:lnTo>
                    <a:pt x="406958" y="691896"/>
                  </a:lnTo>
                  <a:lnTo>
                    <a:pt x="413356" y="644376"/>
                  </a:lnTo>
                  <a:lnTo>
                    <a:pt x="430803" y="605583"/>
                  </a:lnTo>
                  <a:lnTo>
                    <a:pt x="456679" y="579435"/>
                  </a:lnTo>
                  <a:lnTo>
                    <a:pt x="488365" y="569849"/>
                  </a:lnTo>
                  <a:lnTo>
                    <a:pt x="525696" y="563398"/>
                  </a:lnTo>
                  <a:lnTo>
                    <a:pt x="559965" y="545025"/>
                  </a:lnTo>
                  <a:lnTo>
                    <a:pt x="590196" y="516194"/>
                  </a:lnTo>
                  <a:lnTo>
                    <a:pt x="615410" y="478373"/>
                  </a:lnTo>
                  <a:lnTo>
                    <a:pt x="634630" y="433027"/>
                  </a:lnTo>
                  <a:lnTo>
                    <a:pt x="646879" y="381623"/>
                  </a:lnTo>
                  <a:lnTo>
                    <a:pt x="651179" y="325628"/>
                  </a:lnTo>
                  <a:lnTo>
                    <a:pt x="647651" y="277510"/>
                  </a:lnTo>
                  <a:lnTo>
                    <a:pt x="637403" y="231585"/>
                  </a:lnTo>
                  <a:lnTo>
                    <a:pt x="620935" y="188354"/>
                  </a:lnTo>
                  <a:lnTo>
                    <a:pt x="606782" y="162813"/>
                  </a:lnTo>
                  <a:close/>
                </a:path>
                <a:path w="651510" h="1139825">
                  <a:moveTo>
                    <a:pt x="325615" y="0"/>
                  </a:moveTo>
                  <a:lnTo>
                    <a:pt x="277498" y="3530"/>
                  </a:lnTo>
                  <a:lnTo>
                    <a:pt x="231573" y="13787"/>
                  </a:lnTo>
                  <a:lnTo>
                    <a:pt x="188344" y="30265"/>
                  </a:lnTo>
                  <a:lnTo>
                    <a:pt x="148314" y="52462"/>
                  </a:lnTo>
                  <a:lnTo>
                    <a:pt x="111987" y="79873"/>
                  </a:lnTo>
                  <a:lnTo>
                    <a:pt x="79868" y="111995"/>
                  </a:lnTo>
                  <a:lnTo>
                    <a:pt x="52458" y="148323"/>
                  </a:lnTo>
                  <a:lnTo>
                    <a:pt x="30263" y="188354"/>
                  </a:lnTo>
                  <a:lnTo>
                    <a:pt x="13786" y="231585"/>
                  </a:lnTo>
                  <a:lnTo>
                    <a:pt x="3530" y="277510"/>
                  </a:lnTo>
                  <a:lnTo>
                    <a:pt x="0" y="325628"/>
                  </a:lnTo>
                  <a:lnTo>
                    <a:pt x="162801" y="325628"/>
                  </a:lnTo>
                  <a:lnTo>
                    <a:pt x="168617" y="282346"/>
                  </a:lnTo>
                  <a:lnTo>
                    <a:pt x="185031" y="243454"/>
                  </a:lnTo>
                  <a:lnTo>
                    <a:pt x="210489" y="210502"/>
                  </a:lnTo>
                  <a:lnTo>
                    <a:pt x="243441" y="185043"/>
                  </a:lnTo>
                  <a:lnTo>
                    <a:pt x="282334" y="168630"/>
                  </a:lnTo>
                  <a:lnTo>
                    <a:pt x="325615" y="162813"/>
                  </a:lnTo>
                  <a:lnTo>
                    <a:pt x="606782" y="162813"/>
                  </a:lnTo>
                  <a:lnTo>
                    <a:pt x="598752" y="148323"/>
                  </a:lnTo>
                  <a:lnTo>
                    <a:pt x="571355" y="111995"/>
                  </a:lnTo>
                  <a:lnTo>
                    <a:pt x="539246" y="79873"/>
                  </a:lnTo>
                  <a:lnTo>
                    <a:pt x="502928" y="52462"/>
                  </a:lnTo>
                  <a:lnTo>
                    <a:pt x="462904" y="30265"/>
                  </a:lnTo>
                  <a:lnTo>
                    <a:pt x="419675" y="13787"/>
                  </a:lnTo>
                  <a:lnTo>
                    <a:pt x="373745" y="3530"/>
                  </a:lnTo>
                  <a:lnTo>
                    <a:pt x="325615" y="0"/>
                  </a:lnTo>
                  <a:close/>
                </a:path>
                <a:path w="651510" h="1139825">
                  <a:moveTo>
                    <a:pt x="325615" y="895476"/>
                  </a:moveTo>
                  <a:lnTo>
                    <a:pt x="278085" y="905063"/>
                  </a:lnTo>
                  <a:lnTo>
                    <a:pt x="239271" y="931211"/>
                  </a:lnTo>
                  <a:lnTo>
                    <a:pt x="213101" y="970004"/>
                  </a:lnTo>
                  <a:lnTo>
                    <a:pt x="203504" y="1017524"/>
                  </a:lnTo>
                  <a:lnTo>
                    <a:pt x="213101" y="1065063"/>
                  </a:lnTo>
                  <a:lnTo>
                    <a:pt x="239271" y="1103899"/>
                  </a:lnTo>
                  <a:lnTo>
                    <a:pt x="278085" y="1130091"/>
                  </a:lnTo>
                  <a:lnTo>
                    <a:pt x="325615" y="1139698"/>
                  </a:lnTo>
                  <a:lnTo>
                    <a:pt x="373171" y="1130091"/>
                  </a:lnTo>
                  <a:lnTo>
                    <a:pt x="411983" y="1103899"/>
                  </a:lnTo>
                  <a:lnTo>
                    <a:pt x="438138" y="1065063"/>
                  </a:lnTo>
                  <a:lnTo>
                    <a:pt x="447725" y="1017524"/>
                  </a:lnTo>
                  <a:lnTo>
                    <a:pt x="438138" y="970004"/>
                  </a:lnTo>
                  <a:lnTo>
                    <a:pt x="411983" y="931211"/>
                  </a:lnTo>
                  <a:lnTo>
                    <a:pt x="373171" y="905063"/>
                  </a:lnTo>
                  <a:lnTo>
                    <a:pt x="325615" y="895476"/>
                  </a:lnTo>
                  <a:close/>
                </a:path>
              </a:pathLst>
            </a:custGeom>
            <a:solidFill>
              <a:srgbClr val="436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580" y="1248155"/>
              <a:ext cx="1519555" cy="2181225"/>
            </a:xfrm>
            <a:custGeom>
              <a:avLst/>
              <a:gdLst/>
              <a:ahLst/>
              <a:cxnLst/>
              <a:rect l="l" t="t" r="r" b="b"/>
              <a:pathLst>
                <a:path w="1519555" h="2181225">
                  <a:moveTo>
                    <a:pt x="434162" y="846201"/>
                  </a:moveTo>
                  <a:lnTo>
                    <a:pt x="437692" y="798083"/>
                  </a:lnTo>
                  <a:lnTo>
                    <a:pt x="447948" y="752158"/>
                  </a:lnTo>
                  <a:lnTo>
                    <a:pt x="464425" y="708927"/>
                  </a:lnTo>
                  <a:lnTo>
                    <a:pt x="486620" y="668896"/>
                  </a:lnTo>
                  <a:lnTo>
                    <a:pt x="514030" y="632568"/>
                  </a:lnTo>
                  <a:lnTo>
                    <a:pt x="546150" y="600446"/>
                  </a:lnTo>
                  <a:lnTo>
                    <a:pt x="582476" y="573035"/>
                  </a:lnTo>
                  <a:lnTo>
                    <a:pt x="622506" y="550838"/>
                  </a:lnTo>
                  <a:lnTo>
                    <a:pt x="665735" y="534360"/>
                  </a:lnTo>
                  <a:lnTo>
                    <a:pt x="711660" y="524103"/>
                  </a:lnTo>
                  <a:lnTo>
                    <a:pt x="759777" y="520573"/>
                  </a:lnTo>
                  <a:lnTo>
                    <a:pt x="807907" y="524103"/>
                  </a:lnTo>
                  <a:lnTo>
                    <a:pt x="853838" y="534360"/>
                  </a:lnTo>
                  <a:lnTo>
                    <a:pt x="897066" y="550838"/>
                  </a:lnTo>
                  <a:lnTo>
                    <a:pt x="937091" y="573035"/>
                  </a:lnTo>
                  <a:lnTo>
                    <a:pt x="973408" y="600446"/>
                  </a:lnTo>
                  <a:lnTo>
                    <a:pt x="1005517" y="632568"/>
                  </a:lnTo>
                  <a:lnTo>
                    <a:pt x="1032914" y="668896"/>
                  </a:lnTo>
                  <a:lnTo>
                    <a:pt x="1055098" y="708927"/>
                  </a:lnTo>
                  <a:lnTo>
                    <a:pt x="1071565" y="752158"/>
                  </a:lnTo>
                  <a:lnTo>
                    <a:pt x="1081814" y="798083"/>
                  </a:lnTo>
                  <a:lnTo>
                    <a:pt x="1085342" y="846201"/>
                  </a:lnTo>
                  <a:lnTo>
                    <a:pt x="1081041" y="902196"/>
                  </a:lnTo>
                  <a:lnTo>
                    <a:pt x="1068792" y="953600"/>
                  </a:lnTo>
                  <a:lnTo>
                    <a:pt x="1049572" y="998946"/>
                  </a:lnTo>
                  <a:lnTo>
                    <a:pt x="1024358" y="1036767"/>
                  </a:lnTo>
                  <a:lnTo>
                    <a:pt x="994127" y="1065598"/>
                  </a:lnTo>
                  <a:lnTo>
                    <a:pt x="959858" y="1083971"/>
                  </a:lnTo>
                  <a:lnTo>
                    <a:pt x="922528" y="1090422"/>
                  </a:lnTo>
                  <a:lnTo>
                    <a:pt x="890841" y="1100008"/>
                  </a:lnTo>
                  <a:lnTo>
                    <a:pt x="864965" y="1126156"/>
                  </a:lnTo>
                  <a:lnTo>
                    <a:pt x="847518" y="1164949"/>
                  </a:lnTo>
                  <a:lnTo>
                    <a:pt x="841120" y="1212469"/>
                  </a:lnTo>
                  <a:lnTo>
                    <a:pt x="841120" y="1375283"/>
                  </a:lnTo>
                  <a:lnTo>
                    <a:pt x="678370" y="1375283"/>
                  </a:lnTo>
                  <a:lnTo>
                    <a:pt x="678370" y="1212469"/>
                  </a:lnTo>
                  <a:lnTo>
                    <a:pt x="682670" y="1156480"/>
                  </a:lnTo>
                  <a:lnTo>
                    <a:pt x="694918" y="1105094"/>
                  </a:lnTo>
                  <a:lnTo>
                    <a:pt x="714135" y="1059773"/>
                  </a:lnTo>
                  <a:lnTo>
                    <a:pt x="739342" y="1021979"/>
                  </a:lnTo>
                  <a:lnTo>
                    <a:pt x="769561" y="993173"/>
                  </a:lnTo>
                  <a:lnTo>
                    <a:pt x="803813" y="974818"/>
                  </a:lnTo>
                  <a:lnTo>
                    <a:pt x="841120" y="968375"/>
                  </a:lnTo>
                  <a:lnTo>
                    <a:pt x="872807" y="958768"/>
                  </a:lnTo>
                  <a:lnTo>
                    <a:pt x="898683" y="932576"/>
                  </a:lnTo>
                  <a:lnTo>
                    <a:pt x="916130" y="893740"/>
                  </a:lnTo>
                  <a:lnTo>
                    <a:pt x="922528" y="846201"/>
                  </a:lnTo>
                  <a:lnTo>
                    <a:pt x="916720" y="802919"/>
                  </a:lnTo>
                  <a:lnTo>
                    <a:pt x="900328" y="764027"/>
                  </a:lnTo>
                  <a:lnTo>
                    <a:pt x="874895" y="731075"/>
                  </a:lnTo>
                  <a:lnTo>
                    <a:pt x="841962" y="705616"/>
                  </a:lnTo>
                  <a:lnTo>
                    <a:pt x="803075" y="689203"/>
                  </a:lnTo>
                  <a:lnTo>
                    <a:pt x="759777" y="683387"/>
                  </a:lnTo>
                  <a:lnTo>
                    <a:pt x="716496" y="689203"/>
                  </a:lnTo>
                  <a:lnTo>
                    <a:pt x="677603" y="705616"/>
                  </a:lnTo>
                  <a:lnTo>
                    <a:pt x="644652" y="731075"/>
                  </a:lnTo>
                  <a:lnTo>
                    <a:pt x="619193" y="764027"/>
                  </a:lnTo>
                  <a:lnTo>
                    <a:pt x="602779" y="802919"/>
                  </a:lnTo>
                  <a:lnTo>
                    <a:pt x="596963" y="846201"/>
                  </a:lnTo>
                  <a:lnTo>
                    <a:pt x="434162" y="846201"/>
                  </a:lnTo>
                  <a:close/>
                </a:path>
                <a:path w="1519555" h="2181225">
                  <a:moveTo>
                    <a:pt x="759777" y="1416050"/>
                  </a:moveTo>
                  <a:lnTo>
                    <a:pt x="807334" y="1425636"/>
                  </a:lnTo>
                  <a:lnTo>
                    <a:pt x="846145" y="1451784"/>
                  </a:lnTo>
                  <a:lnTo>
                    <a:pt x="872300" y="1490577"/>
                  </a:lnTo>
                  <a:lnTo>
                    <a:pt x="881888" y="1538097"/>
                  </a:lnTo>
                  <a:lnTo>
                    <a:pt x="872300" y="1585636"/>
                  </a:lnTo>
                  <a:lnTo>
                    <a:pt x="846145" y="1624472"/>
                  </a:lnTo>
                  <a:lnTo>
                    <a:pt x="807334" y="1650664"/>
                  </a:lnTo>
                  <a:lnTo>
                    <a:pt x="759777" y="1660271"/>
                  </a:lnTo>
                  <a:lnTo>
                    <a:pt x="712247" y="1650664"/>
                  </a:lnTo>
                  <a:lnTo>
                    <a:pt x="673433" y="1624472"/>
                  </a:lnTo>
                  <a:lnTo>
                    <a:pt x="647263" y="1585636"/>
                  </a:lnTo>
                  <a:lnTo>
                    <a:pt x="637667" y="1538097"/>
                  </a:lnTo>
                  <a:lnTo>
                    <a:pt x="647263" y="1490577"/>
                  </a:lnTo>
                  <a:lnTo>
                    <a:pt x="673433" y="1451784"/>
                  </a:lnTo>
                  <a:lnTo>
                    <a:pt x="712247" y="1425636"/>
                  </a:lnTo>
                  <a:lnTo>
                    <a:pt x="759777" y="1416050"/>
                  </a:lnTo>
                  <a:close/>
                </a:path>
                <a:path w="1519555" h="2181225">
                  <a:moveTo>
                    <a:pt x="0" y="2180844"/>
                  </a:moveTo>
                  <a:lnTo>
                    <a:pt x="1519555" y="2180844"/>
                  </a:lnTo>
                  <a:lnTo>
                    <a:pt x="1519555" y="0"/>
                  </a:lnTo>
                  <a:lnTo>
                    <a:pt x="0" y="0"/>
                  </a:lnTo>
                  <a:lnTo>
                    <a:pt x="0" y="2180844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247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0000"/>
                </a:solidFill>
              </a:rPr>
              <a:t>Al</a:t>
            </a:r>
            <a:r>
              <a:rPr spc="-25" dirty="0">
                <a:solidFill>
                  <a:srgbClr val="000000"/>
                </a:solidFill>
              </a:rPr>
              <a:t>g</a:t>
            </a:r>
            <a:r>
              <a:rPr spc="-5" dirty="0">
                <a:solidFill>
                  <a:srgbClr val="000000"/>
                </a:solidFill>
              </a:rPr>
              <a:t>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491" y="1882139"/>
            <a:ext cx="9137942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247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0000"/>
                </a:solidFill>
              </a:rPr>
              <a:t>Al</a:t>
            </a:r>
            <a:r>
              <a:rPr spc="-25" dirty="0">
                <a:solidFill>
                  <a:srgbClr val="000000"/>
                </a:solidFill>
              </a:rPr>
              <a:t>g</a:t>
            </a:r>
            <a:r>
              <a:rPr spc="-5" dirty="0">
                <a:solidFill>
                  <a:srgbClr val="000000"/>
                </a:solidFill>
              </a:rPr>
              <a:t>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681227"/>
            <a:ext cx="7888122" cy="58110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1" y="681227"/>
            <a:ext cx="11212068" cy="58110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609" y="553974"/>
            <a:ext cx="188531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P</a:t>
            </a:r>
            <a:r>
              <a:rPr spc="-105" dirty="0"/>
              <a:t>r</a:t>
            </a:r>
            <a:r>
              <a:rPr spc="-45" dirty="0"/>
              <a:t>o</a:t>
            </a:r>
            <a:r>
              <a:rPr spc="-60" dirty="0"/>
              <a:t>b</a:t>
            </a:r>
            <a:r>
              <a:rPr spc="-15" dirty="0"/>
              <a:t>l</a:t>
            </a:r>
            <a:r>
              <a:rPr spc="-45" dirty="0"/>
              <a:t>e</a:t>
            </a:r>
            <a:r>
              <a:rPr dirty="0"/>
              <a:t>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59" y="1993392"/>
            <a:ext cx="4085844" cy="39578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847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1589532"/>
            <a:ext cx="9608820" cy="49027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593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Calibri"/>
                <a:cs typeface="Calibri"/>
              </a:rPr>
              <a:t>Pincer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Search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Algorithm</a:t>
            </a:r>
          </a:p>
        </p:txBody>
      </p:sp>
      <p:sp>
        <p:nvSpPr>
          <p:cNvPr id="3" name="object 3"/>
          <p:cNvSpPr/>
          <p:nvPr/>
        </p:nvSpPr>
        <p:spPr>
          <a:xfrm>
            <a:off x="6073140" y="1920112"/>
            <a:ext cx="1888489" cy="370840"/>
          </a:xfrm>
          <a:custGeom>
            <a:avLst/>
            <a:gdLst/>
            <a:ahLst/>
            <a:cxnLst/>
            <a:rect l="l" t="t" r="r" b="b"/>
            <a:pathLst>
              <a:path w="1888490" h="370839">
                <a:moveTo>
                  <a:pt x="1888236" y="0"/>
                </a:moveTo>
                <a:lnTo>
                  <a:pt x="1508760" y="0"/>
                </a:lnTo>
                <a:lnTo>
                  <a:pt x="1400556" y="0"/>
                </a:lnTo>
                <a:lnTo>
                  <a:pt x="1207008" y="0"/>
                </a:lnTo>
                <a:lnTo>
                  <a:pt x="0" y="0"/>
                </a:lnTo>
                <a:lnTo>
                  <a:pt x="0" y="370332"/>
                </a:lnTo>
                <a:lnTo>
                  <a:pt x="1207008" y="370332"/>
                </a:lnTo>
                <a:lnTo>
                  <a:pt x="1400556" y="370332"/>
                </a:lnTo>
                <a:lnTo>
                  <a:pt x="1508760" y="370332"/>
                </a:lnTo>
                <a:lnTo>
                  <a:pt x="1888236" y="370332"/>
                </a:lnTo>
                <a:lnTo>
                  <a:pt x="18882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910841"/>
            <a:ext cx="716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49250" algn="l"/>
                <a:tab pos="349885" algn="l"/>
              </a:tabLst>
            </a:pPr>
            <a:r>
              <a:rPr sz="2400" spc="-5" dirty="0">
                <a:latin typeface="Verdana"/>
                <a:cs typeface="Verdana"/>
              </a:rPr>
              <a:t>Apriori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algorithm</a:t>
            </a:r>
            <a:r>
              <a:rPr sz="2400" spc="5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operates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in</a:t>
            </a:r>
            <a:r>
              <a:rPr sz="2400" dirty="0">
                <a:latin typeface="Verdana"/>
                <a:cs typeface="Verdana"/>
              </a:rPr>
              <a:t> a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bottom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– </a:t>
            </a:r>
            <a:r>
              <a:rPr sz="2400" spc="-10" dirty="0">
                <a:latin typeface="Verdana"/>
                <a:cs typeface="Verdana"/>
              </a:rPr>
              <a:t>up,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0831" y="1920113"/>
            <a:ext cx="230886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Verdana"/>
                <a:cs typeface="Verdana"/>
              </a:rPr>
              <a:t>breadth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–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first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239" y="2395601"/>
            <a:ext cx="111252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Verdana"/>
                <a:cs typeface="Verdana"/>
              </a:rPr>
              <a:t>search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8314" y="2386025"/>
            <a:ext cx="1305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method.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2878962"/>
            <a:ext cx="9928225" cy="313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3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computation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starts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from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smallest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frequent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item 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sets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moves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upward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till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it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reaches</a:t>
            </a:r>
            <a:r>
              <a:rPr sz="2400" dirty="0">
                <a:latin typeface="Verdana"/>
                <a:cs typeface="Verdana"/>
              </a:rPr>
              <a:t> the </a:t>
            </a:r>
            <a:r>
              <a:rPr sz="2400" spc="-10" dirty="0">
                <a:latin typeface="Verdana"/>
                <a:cs typeface="Verdana"/>
              </a:rPr>
              <a:t>largest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frequent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item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set</a:t>
            </a:r>
            <a:endParaRPr sz="2400">
              <a:latin typeface="Verdana"/>
              <a:cs typeface="Verdana"/>
            </a:endParaRPr>
          </a:p>
          <a:p>
            <a:pPr marL="241300" marR="128270" indent="-229235">
              <a:lnSpc>
                <a:spcPct val="130000"/>
              </a:lnSpc>
              <a:spcBef>
                <a:spcPts val="1010"/>
              </a:spcBef>
              <a:buFont typeface="Arial MT"/>
              <a:buChar char="•"/>
              <a:tabLst>
                <a:tab pos="349250" algn="l"/>
                <a:tab pos="349885" algn="l"/>
              </a:tabLst>
            </a:pPr>
            <a:r>
              <a:rPr dirty="0"/>
              <a:t>	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dirty="0">
                <a:latin typeface="Verdana"/>
                <a:cs typeface="Verdana"/>
              </a:rPr>
              <a:t> number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database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passes</a:t>
            </a:r>
            <a:r>
              <a:rPr sz="2400" spc="-10" dirty="0">
                <a:latin typeface="Verdana"/>
                <a:cs typeface="Verdana"/>
              </a:rPr>
              <a:t> is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equal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largest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size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frequent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item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set.</a:t>
            </a:r>
            <a:endParaRPr sz="2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8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Verdana"/>
                <a:cs typeface="Verdana"/>
              </a:rPr>
              <a:t>As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result,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the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performance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decreases.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929157"/>
            <a:ext cx="10195560" cy="45782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09880" indent="-229235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Verdana"/>
                <a:cs typeface="Verdana"/>
              </a:rPr>
              <a:t>pincer </a:t>
            </a:r>
            <a:r>
              <a:rPr sz="2800" spc="-5" dirty="0">
                <a:latin typeface="Verdana"/>
                <a:cs typeface="Verdana"/>
              </a:rPr>
              <a:t>– search </a:t>
            </a:r>
            <a:r>
              <a:rPr sz="2800" spc="-10" dirty="0">
                <a:latin typeface="Verdana"/>
                <a:cs typeface="Verdana"/>
              </a:rPr>
              <a:t>algorithm is based </a:t>
            </a:r>
            <a:r>
              <a:rPr sz="2800" spc="-5" dirty="0">
                <a:latin typeface="Verdana"/>
                <a:cs typeface="Verdana"/>
              </a:rPr>
              <a:t>on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bi – </a:t>
            </a:r>
            <a:r>
              <a:rPr sz="2800" spc="-10" dirty="0">
                <a:latin typeface="Verdana"/>
                <a:cs typeface="Verdana"/>
              </a:rPr>
              <a:t>directional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search, which takes advantages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10" dirty="0">
                <a:latin typeface="Verdana"/>
                <a:cs typeface="Verdana"/>
              </a:rPr>
              <a:t>both the bottom </a:t>
            </a:r>
            <a:r>
              <a:rPr sz="2800" spc="-5" dirty="0">
                <a:latin typeface="Verdana"/>
                <a:cs typeface="Verdana"/>
              </a:rPr>
              <a:t>–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up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as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well</a:t>
            </a:r>
            <a:r>
              <a:rPr sz="2800" spc="-5" dirty="0">
                <a:latin typeface="Verdana"/>
                <a:cs typeface="Verdana"/>
              </a:rPr>
              <a:t> as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top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– </a:t>
            </a:r>
            <a:r>
              <a:rPr sz="2800" spc="-10" dirty="0">
                <a:latin typeface="Verdana"/>
                <a:cs typeface="Verdana"/>
              </a:rPr>
              <a:t>down</a:t>
            </a:r>
            <a:r>
              <a:rPr sz="2800" spc="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process.</a:t>
            </a:r>
            <a:endParaRPr sz="2800" dirty="0">
              <a:latin typeface="Verdana"/>
              <a:cs typeface="Verdana"/>
            </a:endParaRPr>
          </a:p>
          <a:p>
            <a:pPr marL="241300" marR="5080" indent="-229235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dirty="0">
                <a:latin typeface="Verdana"/>
                <a:cs typeface="Verdana"/>
              </a:rPr>
              <a:t>It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attempts</a:t>
            </a:r>
            <a:r>
              <a:rPr sz="2800" dirty="0">
                <a:latin typeface="Verdana"/>
                <a:cs typeface="Verdana"/>
              </a:rPr>
              <a:t> to </a:t>
            </a:r>
            <a:r>
              <a:rPr sz="2800" spc="-5" dirty="0">
                <a:latin typeface="Verdana"/>
                <a:cs typeface="Verdana"/>
              </a:rPr>
              <a:t>find</a:t>
            </a:r>
            <a:r>
              <a:rPr sz="2800" spc="3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frequent</a:t>
            </a:r>
            <a:r>
              <a:rPr sz="2800" spc="40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item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sets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bottom</a:t>
            </a:r>
            <a:r>
              <a:rPr sz="2800" spc="9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–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up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manner</a:t>
            </a:r>
            <a:r>
              <a:rPr sz="2800" spc="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but,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at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same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time,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it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maintains</a:t>
            </a:r>
            <a:r>
              <a:rPr sz="2800" spc="4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list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maximal</a:t>
            </a:r>
            <a:r>
              <a:rPr sz="2800" spc="2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frequent</a:t>
            </a:r>
            <a:r>
              <a:rPr sz="2800" spc="30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item </a:t>
            </a:r>
            <a:r>
              <a:rPr sz="2800" spc="-5" dirty="0">
                <a:latin typeface="Verdana"/>
                <a:cs typeface="Verdana"/>
              </a:rPr>
              <a:t>sets</a:t>
            </a:r>
            <a:r>
              <a:rPr lang="en-IN" sz="2800" spc="-5" dirty="0">
                <a:latin typeface="Verdana"/>
                <a:cs typeface="Verdana"/>
              </a:rPr>
              <a:t> after pruning in the top down approach</a:t>
            </a:r>
            <a:r>
              <a:rPr sz="2800" spc="-5" dirty="0"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548365"/>
            <a:ext cx="10206990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9235">
              <a:lnSpc>
                <a:spcPct val="15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dirty="0">
                <a:latin typeface="Verdana"/>
                <a:cs typeface="Verdana"/>
              </a:rPr>
              <a:t>In</a:t>
            </a:r>
            <a:r>
              <a:rPr sz="2800" spc="-10" dirty="0">
                <a:latin typeface="Verdana"/>
                <a:cs typeface="Verdana"/>
              </a:rPr>
              <a:t> this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algorithm,</a:t>
            </a:r>
            <a:r>
              <a:rPr sz="2800" spc="6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each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pass,</a:t>
            </a:r>
            <a:r>
              <a:rPr sz="2800" spc="3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addition</a:t>
            </a:r>
            <a:r>
              <a:rPr sz="2800" spc="4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to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counting 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supports</a:t>
            </a:r>
            <a:r>
              <a:rPr sz="2800" spc="5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of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candidate</a:t>
            </a:r>
            <a:r>
              <a:rPr sz="2800" spc="6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-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bottom</a:t>
            </a:r>
            <a:r>
              <a:rPr sz="2800" spc="6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– up 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direction,</a:t>
            </a:r>
            <a:r>
              <a:rPr sz="2800" spc="4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it </a:t>
            </a:r>
            <a:r>
              <a:rPr sz="2800" spc="-5" dirty="0">
                <a:latin typeface="Verdana"/>
                <a:cs typeface="Verdana"/>
              </a:rPr>
              <a:t>also</a:t>
            </a:r>
            <a:r>
              <a:rPr sz="2800" spc="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counts</a:t>
            </a:r>
            <a:r>
              <a:rPr sz="2800" spc="4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supports</a:t>
            </a:r>
            <a:r>
              <a:rPr sz="2800" spc="5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of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the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item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sets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of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some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item</a:t>
            </a:r>
            <a:r>
              <a:rPr sz="2800" spc="-5" dirty="0">
                <a:latin typeface="Verdana"/>
                <a:cs typeface="Verdana"/>
              </a:rPr>
              <a:t> sets using</a:t>
            </a:r>
            <a:r>
              <a:rPr sz="2800" spc="3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top</a:t>
            </a:r>
            <a:r>
              <a:rPr sz="2800" spc="7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– </a:t>
            </a:r>
            <a:r>
              <a:rPr sz="2800" spc="-10" dirty="0">
                <a:latin typeface="Verdana"/>
                <a:cs typeface="Verdana"/>
              </a:rPr>
              <a:t>down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approach.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3450463"/>
            <a:ext cx="3865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Verdana"/>
                <a:cs typeface="Verdana"/>
              </a:rPr>
              <a:t>These </a:t>
            </a:r>
            <a:r>
              <a:rPr sz="2800" spc="-5" dirty="0">
                <a:latin typeface="Verdana"/>
                <a:cs typeface="Verdana"/>
              </a:rPr>
              <a:t>are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called</a:t>
            </a:r>
            <a:r>
              <a:rPr sz="2800" spc="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3564" y="3459353"/>
            <a:ext cx="5962015" cy="4318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25"/>
              </a:spcBef>
            </a:pPr>
            <a:r>
              <a:rPr sz="2800" spc="-5" dirty="0">
                <a:latin typeface="Verdana"/>
                <a:cs typeface="Verdana"/>
              </a:rPr>
              <a:t>Maximal</a:t>
            </a:r>
            <a:r>
              <a:rPr sz="2800" spc="3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Frequent</a:t>
            </a:r>
            <a:r>
              <a:rPr sz="2800" spc="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Candidate</a:t>
            </a:r>
            <a:r>
              <a:rPr sz="2800" spc="3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Set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4099433"/>
            <a:ext cx="1446530" cy="4318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2800" spc="-10" dirty="0">
                <a:latin typeface="Verdana"/>
                <a:cs typeface="Verdana"/>
              </a:rPr>
              <a:t>(MFCS).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644593"/>
            <a:ext cx="978852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Verdana"/>
                <a:cs typeface="Verdana"/>
              </a:rPr>
              <a:t>This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process</a:t>
            </a:r>
            <a:r>
              <a:rPr sz="2800" spc="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helps</a:t>
            </a:r>
            <a:r>
              <a:rPr sz="2800" spc="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pruning</a:t>
            </a:r>
            <a:r>
              <a:rPr sz="2800" spc="6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candidate</a:t>
            </a:r>
            <a:r>
              <a:rPr sz="2800" spc="7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sets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very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early</a:t>
            </a:r>
            <a:r>
              <a:rPr sz="2800" spc="2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on </a:t>
            </a:r>
            <a:r>
              <a:rPr sz="2800" spc="-10" dirty="0">
                <a:latin typeface="Verdana"/>
                <a:cs typeface="Verdana"/>
              </a:rPr>
              <a:t>in</a:t>
            </a:r>
            <a:r>
              <a:rPr sz="28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the</a:t>
            </a:r>
            <a:r>
              <a:rPr sz="2800" spc="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algorithm.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97813"/>
            <a:ext cx="9844405" cy="18586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initialized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of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whenever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found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Method: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9111" y="3067364"/>
            <a:ext cx="5353049" cy="3361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EA7B15-1822-46A1-3D74-8E589A5F69D0}"/>
                  </a:ext>
                </a:extLst>
              </p14:cNvPr>
              <p14:cNvContentPartPr/>
              <p14:nvPr/>
            </p14:nvContentPartPr>
            <p14:xfrm>
              <a:off x="3525473" y="4715625"/>
              <a:ext cx="1108440" cy="36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EA7B15-1822-46A1-3D74-8E589A5F6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1473" y="4607985"/>
                <a:ext cx="1216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CF2238-BF90-6038-40BA-53284B14726A}"/>
                  </a:ext>
                </a:extLst>
              </p14:cNvPr>
              <p14:cNvContentPartPr/>
              <p14:nvPr/>
            </p14:nvContentPartPr>
            <p14:xfrm>
              <a:off x="3506753" y="4705545"/>
              <a:ext cx="1098720" cy="65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CF2238-BF90-6038-40BA-53284B1472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2753" y="4597905"/>
                <a:ext cx="1206360" cy="28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683" y="2209800"/>
            <a:ext cx="8723358" cy="4066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D4364-B241-A37B-9BB5-FA654691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09800"/>
            <a:ext cx="381000" cy="496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906F5-5420-E371-A998-3F46729F4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94568"/>
            <a:ext cx="6629400" cy="179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7A976-5CF9-2317-B0E8-09BE0A147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572" y="3215981"/>
            <a:ext cx="312428" cy="426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40" y="532650"/>
            <a:ext cx="10357485" cy="868680"/>
          </a:xfrm>
          <a:custGeom>
            <a:avLst/>
            <a:gdLst/>
            <a:ahLst/>
            <a:cxnLst/>
            <a:rect l="l" t="t" r="r" b="b"/>
            <a:pathLst>
              <a:path w="10357485" h="868680">
                <a:moveTo>
                  <a:pt x="10357104" y="0"/>
                </a:moveTo>
                <a:lnTo>
                  <a:pt x="10357104" y="0"/>
                </a:lnTo>
                <a:lnTo>
                  <a:pt x="0" y="0"/>
                </a:lnTo>
                <a:lnTo>
                  <a:pt x="0" y="384035"/>
                </a:lnTo>
                <a:lnTo>
                  <a:pt x="0" y="484619"/>
                </a:lnTo>
                <a:lnTo>
                  <a:pt x="0" y="868667"/>
                </a:lnTo>
                <a:lnTo>
                  <a:pt x="3983736" y="868667"/>
                </a:lnTo>
                <a:lnTo>
                  <a:pt x="5338572" y="868667"/>
                </a:lnTo>
                <a:lnTo>
                  <a:pt x="5419331" y="868667"/>
                </a:lnTo>
                <a:lnTo>
                  <a:pt x="5419331" y="484619"/>
                </a:lnTo>
                <a:lnTo>
                  <a:pt x="9515856" y="484619"/>
                </a:lnTo>
                <a:lnTo>
                  <a:pt x="9666732" y="484619"/>
                </a:lnTo>
                <a:lnTo>
                  <a:pt x="10357104" y="484619"/>
                </a:lnTo>
                <a:lnTo>
                  <a:pt x="103571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539877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73139"/>
                </a:solidFill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239" y="532637"/>
            <a:ext cx="10357485" cy="3911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ts val="2870"/>
              </a:lnSpc>
              <a:spcBef>
                <a:spcPts val="150"/>
              </a:spcBef>
            </a:pPr>
            <a:r>
              <a:rPr sz="2800" b="1" spc="-85" dirty="0">
                <a:solidFill>
                  <a:srgbClr val="273139"/>
                </a:solidFill>
                <a:latin typeface="Arial"/>
                <a:cs typeface="Arial"/>
              </a:rPr>
              <a:t>Association</a:t>
            </a:r>
            <a:r>
              <a:rPr sz="2800" b="1" spc="35" dirty="0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273139"/>
                </a:solidFill>
                <a:latin typeface="Arial"/>
                <a:cs typeface="Arial"/>
              </a:rPr>
              <a:t>Rule</a:t>
            </a:r>
            <a:r>
              <a:rPr sz="2800" b="1" spc="-10" dirty="0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sz="2800" b="1" spc="-160" dirty="0">
                <a:solidFill>
                  <a:srgbClr val="273139"/>
                </a:solidFill>
                <a:latin typeface="Arial"/>
                <a:cs typeface="Arial"/>
              </a:rPr>
              <a:t>–</a:t>
            </a:r>
            <a:r>
              <a:rPr sz="2800" b="1" spc="-45" dirty="0">
                <a:solidFill>
                  <a:srgbClr val="273139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273139"/>
                </a:solidFill>
                <a:latin typeface="Microsoft Sans Serif"/>
                <a:cs typeface="Microsoft Sans Serif"/>
              </a:rPr>
              <a:t>An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273139"/>
                </a:solidFill>
                <a:latin typeface="Microsoft Sans Serif"/>
                <a:cs typeface="Microsoft Sans Serif"/>
              </a:rPr>
              <a:t>implication</a:t>
            </a:r>
            <a:r>
              <a:rPr sz="2800" spc="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expression</a:t>
            </a:r>
            <a:r>
              <a:rPr sz="2800" spc="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273139"/>
                </a:solidFill>
                <a:latin typeface="Microsoft Sans Serif"/>
                <a:cs typeface="Microsoft Sans Serif"/>
              </a:rPr>
              <a:t>of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273139"/>
                </a:solidFill>
                <a:latin typeface="Microsoft Sans Serif"/>
                <a:cs typeface="Microsoft Sans Serif"/>
              </a:rPr>
              <a:t>the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273139"/>
                </a:solidFill>
                <a:latin typeface="Microsoft Sans Serif"/>
                <a:cs typeface="Microsoft Sans Serif"/>
              </a:rPr>
              <a:t>form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5" dirty="0">
                <a:solidFill>
                  <a:srgbClr val="273139"/>
                </a:solidFill>
                <a:latin typeface="Microsoft Sans Serif"/>
                <a:cs typeface="Microsoft Sans Serif"/>
              </a:rPr>
              <a:t>A</a:t>
            </a:r>
            <a:r>
              <a:rPr sz="2800" spc="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45" dirty="0">
                <a:solidFill>
                  <a:srgbClr val="273139"/>
                </a:solidFill>
                <a:latin typeface="Microsoft Sans Serif"/>
                <a:cs typeface="Microsoft Sans Serif"/>
              </a:rPr>
              <a:t>-&gt;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175" dirty="0">
                <a:solidFill>
                  <a:srgbClr val="273139"/>
                </a:solidFill>
                <a:latin typeface="Microsoft Sans Serif"/>
                <a:cs typeface="Microsoft Sans Serif"/>
              </a:rPr>
              <a:t>B</a:t>
            </a:r>
            <a:r>
              <a:rPr sz="2800" spc="-175" dirty="0">
                <a:solidFill>
                  <a:srgbClr val="273139"/>
                </a:solidFill>
                <a:latin typeface="Microsoft Sans Serif"/>
                <a:cs typeface="Microsoft Sans Serif"/>
              </a:rPr>
              <a:t>,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1017269"/>
            <a:ext cx="543242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2800" spc="55" dirty="0">
                <a:solidFill>
                  <a:srgbClr val="273139"/>
                </a:solidFill>
                <a:latin typeface="Microsoft Sans Serif"/>
                <a:cs typeface="Microsoft Sans Serif"/>
              </a:rPr>
              <a:t>where</a:t>
            </a:r>
            <a:r>
              <a:rPr sz="2800" spc="-2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5" dirty="0">
                <a:solidFill>
                  <a:srgbClr val="273139"/>
                </a:solidFill>
                <a:latin typeface="Microsoft Sans Serif"/>
                <a:cs typeface="Microsoft Sans Serif"/>
              </a:rPr>
              <a:t>A</a:t>
            </a:r>
            <a:r>
              <a:rPr sz="2800" spc="-2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800" spc="-204" dirty="0">
                <a:solidFill>
                  <a:srgbClr val="273139"/>
                </a:solidFill>
                <a:latin typeface="Microsoft Sans Serif"/>
                <a:cs typeface="Microsoft Sans Serif"/>
              </a:rPr>
              <a:t>B</a:t>
            </a:r>
            <a:r>
              <a:rPr sz="2800" spc="-1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73139"/>
                </a:solidFill>
                <a:latin typeface="Microsoft Sans Serif"/>
                <a:cs typeface="Microsoft Sans Serif"/>
              </a:rPr>
              <a:t>are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73139"/>
                </a:solidFill>
                <a:latin typeface="Microsoft Sans Serif"/>
                <a:cs typeface="Microsoft Sans Serif"/>
              </a:rPr>
              <a:t>any</a:t>
            </a:r>
            <a:r>
              <a:rPr sz="2800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273139"/>
                </a:solidFill>
                <a:latin typeface="Microsoft Sans Serif"/>
                <a:cs typeface="Microsoft Sans Serif"/>
              </a:rPr>
              <a:t>2</a:t>
            </a:r>
            <a:r>
              <a:rPr sz="2800" spc="-5" dirty="0">
                <a:solidFill>
                  <a:srgbClr val="27313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273139"/>
                </a:solidFill>
                <a:latin typeface="Microsoft Sans Serif"/>
                <a:cs typeface="Microsoft Sans Serif"/>
              </a:rPr>
              <a:t>itemsets.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945386"/>
            <a:ext cx="10589895" cy="3703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u="heavy" spc="-65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Measures</a:t>
            </a:r>
            <a:r>
              <a:rPr sz="2800" b="1" u="heavy" spc="-20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for</a:t>
            </a:r>
            <a:r>
              <a:rPr sz="2800" b="1" u="heavy" spc="-20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35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Rule</a:t>
            </a:r>
            <a:r>
              <a:rPr sz="2800" b="1" u="heavy" spc="-40" dirty="0">
                <a:solidFill>
                  <a:srgbClr val="273139"/>
                </a:solidFill>
                <a:uFill>
                  <a:solidFill>
                    <a:srgbClr val="273139"/>
                  </a:solidFill>
                </a:uFill>
                <a:latin typeface="Arial"/>
                <a:cs typeface="Arial"/>
              </a:rPr>
              <a:t> Creation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 dirty="0">
              <a:latin typeface="Arial"/>
              <a:cs typeface="Arial"/>
            </a:endParaRPr>
          </a:p>
          <a:p>
            <a:pPr marL="12700">
              <a:lnSpc>
                <a:spcPts val="4490"/>
              </a:lnSpc>
              <a:tabLst>
                <a:tab pos="527685" algn="l"/>
              </a:tabLst>
            </a:pPr>
            <a:r>
              <a:rPr sz="2800" spc="-5" dirty="0">
                <a:latin typeface="Calibri"/>
                <a:cs typeface="Calibri"/>
              </a:rPr>
              <a:t>1.	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4471C4"/>
                </a:solidFill>
                <a:latin typeface="Calibri"/>
                <a:cs typeface="Calibri"/>
              </a:rPr>
              <a:t>support</a:t>
            </a:r>
            <a:r>
              <a:rPr sz="4000" b="1" spc="-2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→</a:t>
            </a:r>
            <a:r>
              <a:rPr lang="en-US" sz="2800" spc="-10" dirty="0">
                <a:latin typeface="Calibri"/>
                <a:cs typeface="Calibri"/>
              </a:rPr>
              <a:t>B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probability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B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appearing</a:t>
            </a:r>
            <a:endParaRPr sz="2800" dirty="0">
              <a:latin typeface="Calibri"/>
              <a:cs typeface="Calibri"/>
            </a:endParaRPr>
          </a:p>
          <a:p>
            <a:pPr marL="527685">
              <a:lnSpc>
                <a:spcPts val="3050"/>
              </a:lnSpc>
            </a:pPr>
            <a:r>
              <a:rPr sz="2800" spc="-40" dirty="0">
                <a:latin typeface="Calibri"/>
                <a:cs typeface="Calibri"/>
              </a:rPr>
              <a:t>together,</a:t>
            </a:r>
            <a:r>
              <a:rPr sz="2800" spc="-10" dirty="0">
                <a:latin typeface="Calibri"/>
                <a:cs typeface="Calibri"/>
              </a:rPr>
              <a:t> 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P(</a:t>
            </a:r>
            <a:r>
              <a:rPr lang="en-US" sz="2800" spc="-1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).</a:t>
            </a:r>
            <a:endParaRPr sz="2800" dirty="0">
              <a:latin typeface="Calibri"/>
              <a:cs typeface="Calibri"/>
            </a:endParaRPr>
          </a:p>
          <a:p>
            <a:pPr marL="2756535">
              <a:lnSpc>
                <a:spcPct val="100000"/>
              </a:lnSpc>
              <a:spcBef>
                <a:spcPts val="340"/>
              </a:spcBef>
            </a:pPr>
            <a:r>
              <a:rPr sz="2800" spc="-10" dirty="0">
                <a:latin typeface="Calibri"/>
                <a:cs typeface="Calibri"/>
              </a:rPr>
              <a:t>support(AUB)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 P(AꓴB)</a:t>
            </a:r>
            <a:endParaRPr sz="2800" dirty="0">
              <a:latin typeface="Calibri"/>
              <a:cs typeface="Calibri"/>
            </a:endParaRPr>
          </a:p>
          <a:p>
            <a:pPr marL="527685" marR="5080" indent="-515620">
              <a:lnSpc>
                <a:spcPct val="80900"/>
              </a:lnSpc>
              <a:spcBef>
                <a:spcPts val="925"/>
              </a:spcBef>
              <a:tabLst>
                <a:tab pos="527685" algn="l"/>
                <a:tab pos="7010400" algn="l"/>
              </a:tabLst>
            </a:pPr>
            <a:r>
              <a:rPr sz="2800" spc="-5" dirty="0">
                <a:latin typeface="Calibri"/>
                <a:cs typeface="Calibri"/>
              </a:rPr>
              <a:t>1.	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4471C4"/>
                </a:solidFill>
                <a:latin typeface="Calibri"/>
                <a:cs typeface="Calibri"/>
              </a:rPr>
              <a:t>confidence</a:t>
            </a:r>
            <a:r>
              <a:rPr sz="3600" b="1" spc="-1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→</a:t>
            </a:r>
            <a:r>
              <a:rPr lang="en-US" sz="2800" spc="-10" dirty="0">
                <a:latin typeface="Calibri"/>
                <a:cs typeface="Calibri"/>
              </a:rPr>
              <a:t>B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conditional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probability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lang="en-US"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appearing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exists.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	P(</a:t>
            </a:r>
            <a:r>
              <a:rPr lang="en-US" sz="2800" spc="-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|</a:t>
            </a:r>
            <a:r>
              <a:rPr lang="en-US" sz="2800" spc="-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" dirty="0">
                <a:latin typeface="Calibri"/>
                <a:cs typeface="Calibri"/>
              </a:rPr>
              <a:t> P 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8000" y="5807615"/>
            <a:ext cx="5290255" cy="6289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890" y="275595"/>
            <a:ext cx="8647256" cy="604743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7776"/>
            <a:ext cx="18853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0" dirty="0">
                <a:solidFill>
                  <a:srgbClr val="000000"/>
                </a:solidFill>
              </a:rPr>
              <a:t>R</a:t>
            </a:r>
            <a:r>
              <a:rPr sz="4000" spc="-10" dirty="0">
                <a:solidFill>
                  <a:srgbClr val="000000"/>
                </a:solidFill>
              </a:rPr>
              <a:t>e</a:t>
            </a:r>
            <a:r>
              <a:rPr sz="4000" spc="-30" dirty="0">
                <a:solidFill>
                  <a:srgbClr val="000000"/>
                </a:solidFill>
              </a:rPr>
              <a:t>c</a:t>
            </a:r>
            <a:r>
              <a:rPr sz="4000" spc="-25" dirty="0">
                <a:solidFill>
                  <a:srgbClr val="000000"/>
                </a:solidFill>
              </a:rPr>
              <a:t>o</a:t>
            </a:r>
            <a:r>
              <a:rPr sz="4000" spc="-40" dirty="0">
                <a:solidFill>
                  <a:srgbClr val="000000"/>
                </a:solidFill>
              </a:rPr>
              <a:t>v</a:t>
            </a:r>
            <a:r>
              <a:rPr sz="4000" spc="-10" dirty="0">
                <a:solidFill>
                  <a:srgbClr val="000000"/>
                </a:solidFill>
              </a:rPr>
              <a:t>e</a:t>
            </a:r>
            <a:r>
              <a:rPr sz="4000" spc="20" dirty="0">
                <a:solidFill>
                  <a:srgbClr val="000000"/>
                </a:solidFill>
              </a:rPr>
              <a:t>r</a:t>
            </a:r>
            <a:r>
              <a:rPr sz="4000" spc="-5" dirty="0">
                <a:solidFill>
                  <a:srgbClr val="000000"/>
                </a:solidFill>
              </a:rPr>
              <a:t>y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420" y="1760966"/>
            <a:ext cx="7636395" cy="40291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946" y="762958"/>
            <a:ext cx="7304597" cy="55005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7A962-0F99-5733-FAAC-43A7072B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3" y="0"/>
            <a:ext cx="1175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7AA75-7F04-3317-5617-DBD1943B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909286"/>
            <a:ext cx="858322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0AEFE-42A5-260A-E47B-86F4A8B4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937865"/>
            <a:ext cx="8935697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1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B6F4F-4CA6-08E5-8868-5795BB72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085523"/>
            <a:ext cx="9488224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28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01D4A-8511-03E1-C553-BD238782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866417"/>
            <a:ext cx="950727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38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D42C7-794D-88A8-CDD1-5EF60523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042654"/>
            <a:ext cx="954538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26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FC398-43C1-AF9D-4F9C-FB0D0057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833075"/>
            <a:ext cx="954538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9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66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Example-Find</a:t>
            </a:r>
            <a:r>
              <a:rPr spc="-125" dirty="0"/>
              <a:t> </a:t>
            </a:r>
            <a:r>
              <a:rPr spc="-35" dirty="0"/>
              <a:t>support</a:t>
            </a:r>
            <a:r>
              <a:rPr spc="-90" dirty="0"/>
              <a:t> </a:t>
            </a:r>
            <a:r>
              <a:rPr spc="-40" dirty="0"/>
              <a:t>value</a:t>
            </a:r>
            <a:r>
              <a:rPr spc="-105" dirty="0"/>
              <a:t> </a:t>
            </a:r>
            <a:r>
              <a:rPr spc="-15" dirty="0"/>
              <a:t>of</a:t>
            </a:r>
            <a:r>
              <a:rPr spc="-75" dirty="0"/>
              <a:t> </a:t>
            </a:r>
            <a:r>
              <a:rPr spc="-25" dirty="0"/>
              <a:t>each</a:t>
            </a:r>
            <a:r>
              <a:rPr spc="-95" dirty="0"/>
              <a:t> </a:t>
            </a:r>
            <a:r>
              <a:rPr spc="-40" dirty="0"/>
              <a:t>itemset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2095" y="1722203"/>
            <a:ext cx="5066720" cy="34333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7096" y="5596229"/>
            <a:ext cx="8388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33"/>
                </a:solidFill>
                <a:latin typeface="Cambria"/>
                <a:cs typeface="Cambria"/>
              </a:rPr>
              <a:t>Support</a:t>
            </a:r>
            <a:r>
              <a:rPr sz="2400" b="1" spc="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Cambria"/>
                <a:cs typeface="Cambria"/>
              </a:rPr>
              <a:t>(item) </a:t>
            </a:r>
            <a:r>
              <a:rPr sz="2400" b="1" dirty="0">
                <a:solidFill>
                  <a:srgbClr val="333333"/>
                </a:solidFill>
                <a:latin typeface="Cambria"/>
                <a:cs typeface="Cambria"/>
              </a:rPr>
              <a:t>=</a:t>
            </a:r>
            <a:r>
              <a:rPr sz="2400" b="1" spc="-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400" b="1" spc="-15" dirty="0">
                <a:solidFill>
                  <a:srgbClr val="333333"/>
                </a:solidFill>
                <a:latin typeface="Cambria"/>
                <a:cs typeface="Cambria"/>
              </a:rPr>
              <a:t>Frequency</a:t>
            </a:r>
            <a:r>
              <a:rPr sz="2400" b="1" spc="3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Cambria"/>
                <a:cs typeface="Cambria"/>
              </a:rPr>
              <a:t>of item/Number</a:t>
            </a:r>
            <a:r>
              <a:rPr sz="2400" b="1" spc="1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Cambria"/>
                <a:cs typeface="Cambria"/>
              </a:rPr>
              <a:t>of </a:t>
            </a:r>
            <a:r>
              <a:rPr sz="2400" b="1" spc="-10" dirty="0">
                <a:solidFill>
                  <a:srgbClr val="333333"/>
                </a:solidFill>
                <a:latin typeface="Cambria"/>
                <a:cs typeface="Cambria"/>
              </a:rPr>
              <a:t>transactions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4AFF9-E5D3-5B1B-FDB8-AFA99F20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10668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6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9E28D-30B7-436F-2F73-ADF22C64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1095049"/>
            <a:ext cx="9450119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59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1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>
                <a:solidFill>
                  <a:srgbClr val="000000"/>
                </a:solidFill>
              </a:rPr>
              <a:t>P</a:t>
            </a:r>
            <a:r>
              <a:rPr spc="-80"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oblem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162" y="2141574"/>
            <a:ext cx="4726974" cy="37301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97548" y="389382"/>
            <a:ext cx="4782185" cy="22736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C1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-5" dirty="0">
                <a:latin typeface="Calibri"/>
                <a:cs typeface="Calibri"/>
              </a:rPr>
              <a:t> {{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I1},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{I2},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{I3},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{I4},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{I5}}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MFCS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{I1,I2,I3,I4,I5}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5200"/>
              </a:lnSpc>
            </a:pPr>
            <a:r>
              <a:rPr sz="3200" dirty="0">
                <a:latin typeface="Calibri"/>
                <a:cs typeface="Calibri"/>
              </a:rPr>
              <a:t>M</a:t>
            </a:r>
            <a:r>
              <a:rPr sz="3200" spc="-4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Ø</a:t>
            </a:r>
            <a:r>
              <a:rPr sz="4400" spc="-2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;</a:t>
            </a:r>
            <a:endParaRPr lang="en-IN" sz="3200" dirty="0">
              <a:latin typeface="Calibri"/>
              <a:cs typeface="Calibri"/>
            </a:endParaRPr>
          </a:p>
          <a:p>
            <a:pPr marL="12700">
              <a:lnSpc>
                <a:spcPts val="5200"/>
              </a:lnSpc>
            </a:pPr>
            <a:r>
              <a:rPr lang="en-IN" sz="3200" dirty="0">
                <a:latin typeface="Calibri"/>
                <a:cs typeface="Calibri"/>
              </a:rPr>
              <a:t>Minimum Support=2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7548" y="2522931"/>
            <a:ext cx="543750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Calibri"/>
                <a:cs typeface="Calibri"/>
              </a:rPr>
              <a:t>Pass </a:t>
            </a:r>
            <a:r>
              <a:rPr sz="3200" dirty="0">
                <a:latin typeface="Calibri"/>
                <a:cs typeface="Calibri"/>
              </a:rPr>
              <a:t>1: </a:t>
            </a:r>
            <a:r>
              <a:rPr sz="3200" spc="-10" dirty="0">
                <a:latin typeface="Calibri"/>
                <a:cs typeface="Calibri"/>
              </a:rPr>
              <a:t>Database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read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count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support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20" dirty="0">
                <a:latin typeface="Calibri"/>
                <a:cs typeface="Calibri"/>
              </a:rPr>
              <a:t>follows: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40270" y="3563620"/>
          <a:ext cx="4757420" cy="3109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ITEM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COUNT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I5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4035" y="1326514"/>
            <a:ext cx="203595" cy="211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0442" y="1471041"/>
            <a:ext cx="1068451" cy="3453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275615"/>
            <a:ext cx="5891530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{I1,I2,I3,I4,I5}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 0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-10" dirty="0">
                <a:latin typeface="Calibri"/>
                <a:cs typeface="Calibri"/>
              </a:rPr>
              <a:t> MFCS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{I1,I2,I3,I4,I5}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&amp;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MFS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Ø;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{{ I1}, </a:t>
            </a:r>
            <a:r>
              <a:rPr sz="2800" spc="-10" dirty="0">
                <a:latin typeface="Calibri"/>
                <a:cs typeface="Calibri"/>
              </a:rPr>
              <a:t>{I2},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{I4},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{I5}}</a:t>
            </a:r>
            <a:endParaRPr sz="280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5" dirty="0">
                <a:latin typeface="Calibri"/>
                <a:cs typeface="Calibri"/>
              </a:rPr>
              <a:t>S1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Ø,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don’t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C2=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332" y="2723495"/>
            <a:ext cx="2004047" cy="4077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7922" y="1681860"/>
            <a:ext cx="333121" cy="1499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9742" y="1584071"/>
            <a:ext cx="517779" cy="32105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30391" y="0"/>
            <a:ext cx="327660" cy="6858000"/>
            <a:chOff x="5930391" y="0"/>
            <a:chExt cx="327660" cy="6858000"/>
          </a:xfrm>
        </p:grpSpPr>
        <p:sp>
          <p:nvSpPr>
            <p:cNvPr id="7" name="object 7"/>
            <p:cNvSpPr/>
            <p:nvPr/>
          </p:nvSpPr>
          <p:spPr>
            <a:xfrm>
              <a:off x="6248399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0391" y="1614297"/>
              <a:ext cx="327152" cy="9334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8509" y="1572386"/>
            <a:ext cx="177672" cy="1917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44081" y="1609978"/>
            <a:ext cx="217932" cy="1040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9294" y="1552955"/>
            <a:ext cx="721105" cy="189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43418" y="1550797"/>
            <a:ext cx="226567" cy="135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4247" y="1420113"/>
            <a:ext cx="186817" cy="1767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74227" y="1506855"/>
            <a:ext cx="1494408" cy="3708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2910" y="1795145"/>
            <a:ext cx="231178" cy="1976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99529" y="2174367"/>
            <a:ext cx="152222" cy="2349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49288" y="2204211"/>
            <a:ext cx="38480" cy="2266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98258" y="2324354"/>
            <a:ext cx="298576" cy="1225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24979" y="2135885"/>
            <a:ext cx="1628521" cy="5751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19920" y="2325751"/>
            <a:ext cx="397382" cy="24002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716516" y="2315336"/>
            <a:ext cx="1087120" cy="361950"/>
            <a:chOff x="9716516" y="2315336"/>
            <a:chExt cx="1087120" cy="361950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6516" y="2315336"/>
              <a:ext cx="618108" cy="274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64724" y="2461005"/>
              <a:ext cx="438657" cy="215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529" y="280542"/>
            <a:ext cx="5590540" cy="11347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9235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Pass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count </a:t>
            </a:r>
            <a:r>
              <a:rPr sz="2800" spc="-10" dirty="0">
                <a:latin typeface="Calibri"/>
                <a:cs typeface="Calibri"/>
              </a:rPr>
              <a:t> support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elements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C2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10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529" y="3774185"/>
            <a:ext cx="5231130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COUNT(MFCS)=0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250" dirty="0">
              <a:latin typeface="Calibri"/>
              <a:cs typeface="Calibri"/>
            </a:endParaRPr>
          </a:p>
          <a:p>
            <a:pPr marL="241300" indent="-229235">
              <a:lnSpc>
                <a:spcPts val="30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L2=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 </a:t>
            </a:r>
            <a:r>
              <a:rPr sz="2800" spc="-10" dirty="0">
                <a:latin typeface="Calibri"/>
                <a:cs typeface="Calibri"/>
              </a:rPr>
              <a:t>{I1,I3},{I1,I5},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spc="-5" dirty="0">
                <a:latin typeface="Calibri"/>
                <a:cs typeface="Calibri"/>
              </a:rPr>
              <a:t>{I2,I3},{I2,I4},{I2,I5}</a:t>
            </a:r>
            <a:r>
              <a:rPr lang="en-IN" sz="2800" spc="-5" dirty="0">
                <a:latin typeface="Calibri"/>
                <a:cs typeface="Calibri"/>
              </a:rPr>
              <a:t>, {I1,I2</a:t>
            </a:r>
            <a:r>
              <a:rPr sz="2800" spc="-5" dirty="0">
                <a:latin typeface="Calibri"/>
                <a:cs typeface="Calibri"/>
              </a:rPr>
              <a:t>}</a:t>
            </a:r>
            <a:endParaRPr sz="2800" dirty="0">
              <a:latin typeface="Calibri"/>
              <a:cs typeface="Calibri"/>
            </a:endParaRPr>
          </a:p>
          <a:p>
            <a:pPr marL="241300" indent="-229235">
              <a:lnSpc>
                <a:spcPts val="3025"/>
              </a:lnSpc>
              <a:spcBef>
                <a:spcPts val="32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S2=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{</a:t>
            </a:r>
            <a:r>
              <a:rPr lang="en-IN" sz="2800" spc="-10" dirty="0">
                <a:solidFill>
                  <a:srgbClr val="FF0000"/>
                </a:solidFill>
                <a:latin typeface="Calibri"/>
                <a:cs typeface="Calibri"/>
              </a:rPr>
              <a:t>{I1,I4},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{I3, I4},</a:t>
            </a:r>
            <a:r>
              <a:rPr lang="en-IN" sz="2800" spc="-5" dirty="0">
                <a:solidFill>
                  <a:srgbClr val="FF0000"/>
                </a:solidFill>
                <a:latin typeface="Calibri"/>
                <a:cs typeface="Calibri"/>
              </a:rPr>
              <a:t> },{3,I5}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{I4,I5}}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b="1" spc="-5" dirty="0">
                <a:latin typeface="Calibri"/>
                <a:cs typeface="Calibri"/>
              </a:rPr>
              <a:t>S2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not </a:t>
            </a:r>
            <a:r>
              <a:rPr sz="2800" b="1" spc="-10" dirty="0">
                <a:latin typeface="Calibri"/>
                <a:cs typeface="Calibri"/>
              </a:rPr>
              <a:t>empty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update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MFCS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5225" y="0"/>
            <a:ext cx="1414145" cy="6858000"/>
            <a:chOff x="6245225" y="0"/>
            <a:chExt cx="1414145" cy="6858000"/>
          </a:xfrm>
        </p:grpSpPr>
        <p:sp>
          <p:nvSpPr>
            <p:cNvPr id="5" name="object 5"/>
            <p:cNvSpPr/>
            <p:nvPr/>
          </p:nvSpPr>
          <p:spPr>
            <a:xfrm>
              <a:off x="62484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515" y="2177795"/>
              <a:ext cx="1379346" cy="41262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497797" y="1264919"/>
            <a:ext cx="2641600" cy="3125470"/>
            <a:chOff x="3497797" y="1264919"/>
            <a:chExt cx="2641600" cy="31254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7797" y="1264919"/>
              <a:ext cx="2579097" cy="3125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9536" y="1736597"/>
              <a:ext cx="368426" cy="960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1983" y="1923922"/>
              <a:ext cx="399795" cy="180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6301" y="2457703"/>
              <a:ext cx="399796" cy="1409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5864" y="2784728"/>
              <a:ext cx="350393" cy="125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7227" y="3034411"/>
              <a:ext cx="360172" cy="1562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9194" y="3316731"/>
              <a:ext cx="346328" cy="1206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1376" y="2297048"/>
              <a:ext cx="717803" cy="10579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8165" y="2343530"/>
            <a:ext cx="256717" cy="1841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084704" y="2404236"/>
            <a:ext cx="163195" cy="34290"/>
          </a:xfrm>
          <a:custGeom>
            <a:avLst/>
            <a:gdLst/>
            <a:ahLst/>
            <a:cxnLst/>
            <a:rect l="l" t="t" r="r" b="b"/>
            <a:pathLst>
              <a:path w="163194" h="34289">
                <a:moveTo>
                  <a:pt x="79353" y="24384"/>
                </a:moveTo>
                <a:lnTo>
                  <a:pt x="20955" y="24384"/>
                </a:lnTo>
                <a:lnTo>
                  <a:pt x="10794" y="24511"/>
                </a:lnTo>
                <a:lnTo>
                  <a:pt x="10540" y="24511"/>
                </a:lnTo>
                <a:lnTo>
                  <a:pt x="1777" y="25018"/>
                </a:lnTo>
                <a:lnTo>
                  <a:pt x="0" y="26924"/>
                </a:lnTo>
                <a:lnTo>
                  <a:pt x="0" y="31623"/>
                </a:lnTo>
                <a:lnTo>
                  <a:pt x="1777" y="33527"/>
                </a:lnTo>
                <a:lnTo>
                  <a:pt x="10540" y="34036"/>
                </a:lnTo>
                <a:lnTo>
                  <a:pt x="20955" y="34036"/>
                </a:lnTo>
                <a:lnTo>
                  <a:pt x="30987" y="34162"/>
                </a:lnTo>
                <a:lnTo>
                  <a:pt x="81025" y="34162"/>
                </a:lnTo>
                <a:lnTo>
                  <a:pt x="84200" y="33020"/>
                </a:lnTo>
                <a:lnTo>
                  <a:pt x="91080" y="27304"/>
                </a:lnTo>
                <a:lnTo>
                  <a:pt x="89281" y="27304"/>
                </a:lnTo>
                <a:lnTo>
                  <a:pt x="92456" y="26162"/>
                </a:lnTo>
                <a:lnTo>
                  <a:pt x="113734" y="26162"/>
                </a:lnTo>
                <a:lnTo>
                  <a:pt x="114045" y="26035"/>
                </a:lnTo>
                <a:lnTo>
                  <a:pt x="114587" y="25526"/>
                </a:lnTo>
                <a:lnTo>
                  <a:pt x="77977" y="25526"/>
                </a:lnTo>
                <a:lnTo>
                  <a:pt x="79353" y="24384"/>
                </a:lnTo>
                <a:close/>
              </a:path>
              <a:path w="163194" h="34289">
                <a:moveTo>
                  <a:pt x="113734" y="26162"/>
                </a:moveTo>
                <a:lnTo>
                  <a:pt x="92456" y="26162"/>
                </a:lnTo>
                <a:lnTo>
                  <a:pt x="91080" y="27304"/>
                </a:lnTo>
                <a:lnTo>
                  <a:pt x="97155" y="27304"/>
                </a:lnTo>
                <a:lnTo>
                  <a:pt x="103631" y="27432"/>
                </a:lnTo>
                <a:lnTo>
                  <a:pt x="110617" y="27432"/>
                </a:lnTo>
                <a:lnTo>
                  <a:pt x="113734" y="26162"/>
                </a:lnTo>
                <a:close/>
              </a:path>
              <a:path w="163194" h="34289">
                <a:moveTo>
                  <a:pt x="92456" y="26162"/>
                </a:moveTo>
                <a:lnTo>
                  <a:pt x="89281" y="27304"/>
                </a:lnTo>
                <a:lnTo>
                  <a:pt x="91080" y="27304"/>
                </a:lnTo>
                <a:lnTo>
                  <a:pt x="92456" y="26162"/>
                </a:lnTo>
                <a:close/>
              </a:path>
              <a:path w="163194" h="34289">
                <a:moveTo>
                  <a:pt x="108645" y="17399"/>
                </a:moveTo>
                <a:lnTo>
                  <a:pt x="103631" y="17399"/>
                </a:lnTo>
                <a:lnTo>
                  <a:pt x="97155" y="17525"/>
                </a:lnTo>
                <a:lnTo>
                  <a:pt x="89281" y="17525"/>
                </a:lnTo>
                <a:lnTo>
                  <a:pt x="86232" y="18668"/>
                </a:lnTo>
                <a:lnTo>
                  <a:pt x="77977" y="25526"/>
                </a:lnTo>
                <a:lnTo>
                  <a:pt x="81025" y="24384"/>
                </a:lnTo>
                <a:lnTo>
                  <a:pt x="115807" y="24384"/>
                </a:lnTo>
                <a:lnTo>
                  <a:pt x="118651" y="21716"/>
                </a:lnTo>
                <a:lnTo>
                  <a:pt x="116712" y="21716"/>
                </a:lnTo>
                <a:lnTo>
                  <a:pt x="120142" y="20320"/>
                </a:lnTo>
                <a:lnTo>
                  <a:pt x="132953" y="20320"/>
                </a:lnTo>
                <a:lnTo>
                  <a:pt x="134231" y="19430"/>
                </a:lnTo>
                <a:lnTo>
                  <a:pt x="132587" y="19430"/>
                </a:lnTo>
                <a:lnTo>
                  <a:pt x="134674" y="18796"/>
                </a:lnTo>
                <a:lnTo>
                  <a:pt x="107187" y="18796"/>
                </a:lnTo>
                <a:lnTo>
                  <a:pt x="108645" y="17399"/>
                </a:lnTo>
                <a:close/>
              </a:path>
              <a:path w="163194" h="34289">
                <a:moveTo>
                  <a:pt x="115807" y="24384"/>
                </a:moveTo>
                <a:lnTo>
                  <a:pt x="81025" y="24384"/>
                </a:lnTo>
                <a:lnTo>
                  <a:pt x="77977" y="25526"/>
                </a:lnTo>
                <a:lnTo>
                  <a:pt x="114587" y="25526"/>
                </a:lnTo>
                <a:lnTo>
                  <a:pt x="115807" y="24384"/>
                </a:lnTo>
                <a:close/>
              </a:path>
              <a:path w="163194" h="34289">
                <a:moveTo>
                  <a:pt x="120142" y="20320"/>
                </a:moveTo>
                <a:lnTo>
                  <a:pt x="116712" y="21716"/>
                </a:lnTo>
                <a:lnTo>
                  <a:pt x="118651" y="21716"/>
                </a:lnTo>
                <a:lnTo>
                  <a:pt x="120142" y="20320"/>
                </a:lnTo>
                <a:close/>
              </a:path>
              <a:path w="163194" h="34289">
                <a:moveTo>
                  <a:pt x="132953" y="20320"/>
                </a:moveTo>
                <a:lnTo>
                  <a:pt x="120142" y="20320"/>
                </a:lnTo>
                <a:lnTo>
                  <a:pt x="118651" y="21716"/>
                </a:lnTo>
                <a:lnTo>
                  <a:pt x="122300" y="21716"/>
                </a:lnTo>
                <a:lnTo>
                  <a:pt x="124459" y="21589"/>
                </a:lnTo>
                <a:lnTo>
                  <a:pt x="129667" y="21589"/>
                </a:lnTo>
                <a:lnTo>
                  <a:pt x="132587" y="20574"/>
                </a:lnTo>
                <a:lnTo>
                  <a:pt x="132953" y="20320"/>
                </a:lnTo>
                <a:close/>
              </a:path>
              <a:path w="163194" h="34289">
                <a:moveTo>
                  <a:pt x="135508" y="18541"/>
                </a:moveTo>
                <a:lnTo>
                  <a:pt x="132587" y="19430"/>
                </a:lnTo>
                <a:lnTo>
                  <a:pt x="134231" y="19430"/>
                </a:lnTo>
                <a:lnTo>
                  <a:pt x="135508" y="18541"/>
                </a:lnTo>
                <a:close/>
              </a:path>
              <a:path w="163194" h="34289">
                <a:moveTo>
                  <a:pt x="138121" y="18541"/>
                </a:moveTo>
                <a:lnTo>
                  <a:pt x="135508" y="18541"/>
                </a:lnTo>
                <a:lnTo>
                  <a:pt x="134231" y="19430"/>
                </a:lnTo>
                <a:lnTo>
                  <a:pt x="135127" y="19430"/>
                </a:lnTo>
                <a:lnTo>
                  <a:pt x="137413" y="18923"/>
                </a:lnTo>
                <a:lnTo>
                  <a:pt x="138121" y="18541"/>
                </a:lnTo>
                <a:close/>
              </a:path>
              <a:path w="163194" h="34289">
                <a:moveTo>
                  <a:pt x="122300" y="11557"/>
                </a:moveTo>
                <a:lnTo>
                  <a:pt x="116712" y="11557"/>
                </a:lnTo>
                <a:lnTo>
                  <a:pt x="113283" y="12953"/>
                </a:lnTo>
                <a:lnTo>
                  <a:pt x="107187" y="18796"/>
                </a:lnTo>
                <a:lnTo>
                  <a:pt x="110617" y="17399"/>
                </a:lnTo>
                <a:lnTo>
                  <a:pt x="139509" y="17399"/>
                </a:lnTo>
                <a:lnTo>
                  <a:pt x="140715" y="17145"/>
                </a:lnTo>
                <a:lnTo>
                  <a:pt x="143128" y="17145"/>
                </a:lnTo>
                <a:lnTo>
                  <a:pt x="144399" y="16890"/>
                </a:lnTo>
                <a:lnTo>
                  <a:pt x="145922" y="16255"/>
                </a:lnTo>
                <a:lnTo>
                  <a:pt x="146713" y="15748"/>
                </a:lnTo>
                <a:lnTo>
                  <a:pt x="146431" y="15748"/>
                </a:lnTo>
                <a:lnTo>
                  <a:pt x="147700" y="15112"/>
                </a:lnTo>
                <a:lnTo>
                  <a:pt x="148517" y="15112"/>
                </a:lnTo>
                <a:lnTo>
                  <a:pt x="149351" y="14859"/>
                </a:lnTo>
                <a:lnTo>
                  <a:pt x="149859" y="14732"/>
                </a:lnTo>
                <a:lnTo>
                  <a:pt x="151256" y="14224"/>
                </a:lnTo>
                <a:lnTo>
                  <a:pt x="153823" y="12700"/>
                </a:lnTo>
                <a:lnTo>
                  <a:pt x="126618" y="12700"/>
                </a:lnTo>
                <a:lnTo>
                  <a:pt x="127993" y="11684"/>
                </a:lnTo>
                <a:lnTo>
                  <a:pt x="124459" y="11684"/>
                </a:lnTo>
                <a:lnTo>
                  <a:pt x="122300" y="11557"/>
                </a:lnTo>
                <a:close/>
              </a:path>
              <a:path w="163194" h="34289">
                <a:moveTo>
                  <a:pt x="139509" y="17399"/>
                </a:moveTo>
                <a:lnTo>
                  <a:pt x="110617" y="17399"/>
                </a:lnTo>
                <a:lnTo>
                  <a:pt x="107187" y="18796"/>
                </a:lnTo>
                <a:lnTo>
                  <a:pt x="134674" y="18796"/>
                </a:lnTo>
                <a:lnTo>
                  <a:pt x="135508" y="18541"/>
                </a:lnTo>
                <a:lnTo>
                  <a:pt x="138121" y="18541"/>
                </a:lnTo>
                <a:lnTo>
                  <a:pt x="139772" y="17652"/>
                </a:lnTo>
                <a:lnTo>
                  <a:pt x="138302" y="17652"/>
                </a:lnTo>
                <a:lnTo>
                  <a:pt x="139509" y="17399"/>
                </a:lnTo>
                <a:close/>
              </a:path>
              <a:path w="163194" h="34289">
                <a:moveTo>
                  <a:pt x="140715" y="17145"/>
                </a:moveTo>
                <a:lnTo>
                  <a:pt x="138302" y="17652"/>
                </a:lnTo>
                <a:lnTo>
                  <a:pt x="139772" y="17652"/>
                </a:lnTo>
                <a:lnTo>
                  <a:pt x="140715" y="17145"/>
                </a:lnTo>
                <a:close/>
              </a:path>
              <a:path w="163194" h="34289">
                <a:moveTo>
                  <a:pt x="143128" y="17145"/>
                </a:moveTo>
                <a:lnTo>
                  <a:pt x="140715" y="17145"/>
                </a:lnTo>
                <a:lnTo>
                  <a:pt x="139772" y="17652"/>
                </a:lnTo>
                <a:lnTo>
                  <a:pt x="140081" y="17652"/>
                </a:lnTo>
                <a:lnTo>
                  <a:pt x="141224" y="17525"/>
                </a:lnTo>
                <a:lnTo>
                  <a:pt x="143128" y="17145"/>
                </a:lnTo>
                <a:close/>
              </a:path>
              <a:path w="163194" h="34289">
                <a:moveTo>
                  <a:pt x="147700" y="15112"/>
                </a:moveTo>
                <a:lnTo>
                  <a:pt x="146431" y="15748"/>
                </a:lnTo>
                <a:lnTo>
                  <a:pt x="146966" y="15584"/>
                </a:lnTo>
                <a:lnTo>
                  <a:pt x="147700" y="15112"/>
                </a:lnTo>
                <a:close/>
              </a:path>
              <a:path w="163194" h="34289">
                <a:moveTo>
                  <a:pt x="146966" y="15584"/>
                </a:moveTo>
                <a:lnTo>
                  <a:pt x="146431" y="15748"/>
                </a:lnTo>
                <a:lnTo>
                  <a:pt x="146713" y="15748"/>
                </a:lnTo>
                <a:lnTo>
                  <a:pt x="146966" y="15584"/>
                </a:lnTo>
                <a:close/>
              </a:path>
              <a:path w="163194" h="34289">
                <a:moveTo>
                  <a:pt x="148517" y="15112"/>
                </a:moveTo>
                <a:lnTo>
                  <a:pt x="147700" y="15112"/>
                </a:lnTo>
                <a:lnTo>
                  <a:pt x="146966" y="15584"/>
                </a:lnTo>
                <a:lnTo>
                  <a:pt x="148517" y="15112"/>
                </a:lnTo>
                <a:close/>
              </a:path>
              <a:path w="163194" h="34289">
                <a:moveTo>
                  <a:pt x="133767" y="9525"/>
                </a:moveTo>
                <a:lnTo>
                  <a:pt x="132587" y="9525"/>
                </a:lnTo>
                <a:lnTo>
                  <a:pt x="129539" y="10540"/>
                </a:lnTo>
                <a:lnTo>
                  <a:pt x="126618" y="12700"/>
                </a:lnTo>
                <a:lnTo>
                  <a:pt x="129667" y="11684"/>
                </a:lnTo>
                <a:lnTo>
                  <a:pt x="155511" y="11684"/>
                </a:lnTo>
                <a:lnTo>
                  <a:pt x="156082" y="11302"/>
                </a:lnTo>
                <a:lnTo>
                  <a:pt x="157191" y="10287"/>
                </a:lnTo>
                <a:lnTo>
                  <a:pt x="156971" y="10287"/>
                </a:lnTo>
                <a:lnTo>
                  <a:pt x="157175" y="10160"/>
                </a:lnTo>
                <a:lnTo>
                  <a:pt x="132587" y="10160"/>
                </a:lnTo>
                <a:lnTo>
                  <a:pt x="133767" y="9525"/>
                </a:lnTo>
                <a:close/>
              </a:path>
              <a:path w="163194" h="34289">
                <a:moveTo>
                  <a:pt x="155511" y="11684"/>
                </a:moveTo>
                <a:lnTo>
                  <a:pt x="129667" y="11684"/>
                </a:lnTo>
                <a:lnTo>
                  <a:pt x="126618" y="12700"/>
                </a:lnTo>
                <a:lnTo>
                  <a:pt x="153823" y="12700"/>
                </a:lnTo>
                <a:lnTo>
                  <a:pt x="155511" y="11684"/>
                </a:lnTo>
                <a:close/>
              </a:path>
              <a:path w="163194" h="34289">
                <a:moveTo>
                  <a:pt x="157606" y="9905"/>
                </a:moveTo>
                <a:lnTo>
                  <a:pt x="156971" y="10287"/>
                </a:lnTo>
                <a:lnTo>
                  <a:pt x="157191" y="10287"/>
                </a:lnTo>
                <a:lnTo>
                  <a:pt x="157606" y="9905"/>
                </a:lnTo>
                <a:close/>
              </a:path>
              <a:path w="163194" h="34289">
                <a:moveTo>
                  <a:pt x="139699" y="7620"/>
                </a:moveTo>
                <a:lnTo>
                  <a:pt x="138302" y="7620"/>
                </a:lnTo>
                <a:lnTo>
                  <a:pt x="135889" y="8382"/>
                </a:lnTo>
                <a:lnTo>
                  <a:pt x="132587" y="10160"/>
                </a:lnTo>
                <a:lnTo>
                  <a:pt x="135127" y="9525"/>
                </a:lnTo>
                <a:lnTo>
                  <a:pt x="158191" y="9525"/>
                </a:lnTo>
                <a:lnTo>
                  <a:pt x="160019" y="8382"/>
                </a:lnTo>
                <a:lnTo>
                  <a:pt x="160781" y="7747"/>
                </a:lnTo>
                <a:lnTo>
                  <a:pt x="139064" y="7747"/>
                </a:lnTo>
                <a:lnTo>
                  <a:pt x="139699" y="7620"/>
                </a:lnTo>
                <a:close/>
              </a:path>
              <a:path w="163194" h="34289">
                <a:moveTo>
                  <a:pt x="158191" y="9525"/>
                </a:moveTo>
                <a:lnTo>
                  <a:pt x="135127" y="9525"/>
                </a:lnTo>
                <a:lnTo>
                  <a:pt x="132587" y="10160"/>
                </a:lnTo>
                <a:lnTo>
                  <a:pt x="157175" y="10160"/>
                </a:lnTo>
                <a:lnTo>
                  <a:pt x="158191" y="9525"/>
                </a:lnTo>
                <a:close/>
              </a:path>
              <a:path w="163194" h="34289">
                <a:moveTo>
                  <a:pt x="141325" y="7294"/>
                </a:moveTo>
                <a:lnTo>
                  <a:pt x="139064" y="7747"/>
                </a:lnTo>
                <a:lnTo>
                  <a:pt x="140081" y="7620"/>
                </a:lnTo>
                <a:lnTo>
                  <a:pt x="140715" y="7620"/>
                </a:lnTo>
                <a:lnTo>
                  <a:pt x="141325" y="7294"/>
                </a:lnTo>
                <a:close/>
              </a:path>
              <a:path w="163194" h="34289">
                <a:moveTo>
                  <a:pt x="161280" y="7112"/>
                </a:moveTo>
                <a:lnTo>
                  <a:pt x="142239" y="7112"/>
                </a:lnTo>
                <a:lnTo>
                  <a:pt x="140715" y="7620"/>
                </a:lnTo>
                <a:lnTo>
                  <a:pt x="140081" y="7620"/>
                </a:lnTo>
                <a:lnTo>
                  <a:pt x="139064" y="7747"/>
                </a:lnTo>
                <a:lnTo>
                  <a:pt x="160781" y="7747"/>
                </a:lnTo>
                <a:lnTo>
                  <a:pt x="161280" y="7112"/>
                </a:lnTo>
                <a:close/>
              </a:path>
              <a:path w="163194" h="34289">
                <a:moveTo>
                  <a:pt x="142239" y="7112"/>
                </a:moveTo>
                <a:lnTo>
                  <a:pt x="141325" y="7294"/>
                </a:lnTo>
                <a:lnTo>
                  <a:pt x="140715" y="7620"/>
                </a:lnTo>
                <a:lnTo>
                  <a:pt x="142239" y="7112"/>
                </a:lnTo>
                <a:close/>
              </a:path>
              <a:path w="163194" h="34289">
                <a:moveTo>
                  <a:pt x="148533" y="5116"/>
                </a:moveTo>
                <a:lnTo>
                  <a:pt x="147446" y="5207"/>
                </a:lnTo>
                <a:lnTo>
                  <a:pt x="146938" y="5334"/>
                </a:lnTo>
                <a:lnTo>
                  <a:pt x="144018" y="5968"/>
                </a:lnTo>
                <a:lnTo>
                  <a:pt x="142620" y="6603"/>
                </a:lnTo>
                <a:lnTo>
                  <a:pt x="141325" y="7294"/>
                </a:lnTo>
                <a:lnTo>
                  <a:pt x="142239" y="7112"/>
                </a:lnTo>
                <a:lnTo>
                  <a:pt x="161280" y="7112"/>
                </a:lnTo>
                <a:lnTo>
                  <a:pt x="162178" y="5968"/>
                </a:lnTo>
                <a:lnTo>
                  <a:pt x="162299" y="5461"/>
                </a:lnTo>
                <a:lnTo>
                  <a:pt x="147700" y="5461"/>
                </a:lnTo>
                <a:lnTo>
                  <a:pt x="148533" y="5116"/>
                </a:lnTo>
                <a:close/>
              </a:path>
              <a:path w="163194" h="34289">
                <a:moveTo>
                  <a:pt x="148970" y="5079"/>
                </a:moveTo>
                <a:lnTo>
                  <a:pt x="148533" y="5116"/>
                </a:lnTo>
                <a:lnTo>
                  <a:pt x="147700" y="5461"/>
                </a:lnTo>
                <a:lnTo>
                  <a:pt x="148970" y="5079"/>
                </a:lnTo>
                <a:close/>
              </a:path>
              <a:path w="163194" h="34289">
                <a:moveTo>
                  <a:pt x="162390" y="5079"/>
                </a:moveTo>
                <a:lnTo>
                  <a:pt x="148970" y="5079"/>
                </a:lnTo>
                <a:lnTo>
                  <a:pt x="147700" y="5461"/>
                </a:lnTo>
                <a:lnTo>
                  <a:pt x="162299" y="5461"/>
                </a:lnTo>
                <a:lnTo>
                  <a:pt x="162390" y="5079"/>
                </a:lnTo>
                <a:close/>
              </a:path>
              <a:path w="163194" h="34289">
                <a:moveTo>
                  <a:pt x="156698" y="2295"/>
                </a:moveTo>
                <a:lnTo>
                  <a:pt x="153796" y="3048"/>
                </a:lnTo>
                <a:lnTo>
                  <a:pt x="153543" y="3175"/>
                </a:lnTo>
                <a:lnTo>
                  <a:pt x="151637" y="3810"/>
                </a:lnTo>
                <a:lnTo>
                  <a:pt x="151383" y="3937"/>
                </a:lnTo>
                <a:lnTo>
                  <a:pt x="148533" y="5116"/>
                </a:lnTo>
                <a:lnTo>
                  <a:pt x="148970" y="5079"/>
                </a:lnTo>
                <a:lnTo>
                  <a:pt x="162390" y="5079"/>
                </a:lnTo>
                <a:lnTo>
                  <a:pt x="162813" y="3301"/>
                </a:lnTo>
                <a:lnTo>
                  <a:pt x="156971" y="3301"/>
                </a:lnTo>
                <a:lnTo>
                  <a:pt x="157214" y="2412"/>
                </a:lnTo>
                <a:lnTo>
                  <a:pt x="156463" y="2412"/>
                </a:lnTo>
                <a:lnTo>
                  <a:pt x="156698" y="2295"/>
                </a:lnTo>
                <a:close/>
              </a:path>
              <a:path w="163194" h="34289">
                <a:moveTo>
                  <a:pt x="158495" y="1397"/>
                </a:moveTo>
                <a:lnTo>
                  <a:pt x="157332" y="1978"/>
                </a:lnTo>
                <a:lnTo>
                  <a:pt x="156971" y="3301"/>
                </a:lnTo>
                <a:lnTo>
                  <a:pt x="158495" y="1397"/>
                </a:lnTo>
                <a:close/>
              </a:path>
              <a:path w="163194" h="34289">
                <a:moveTo>
                  <a:pt x="162320" y="1397"/>
                </a:moveTo>
                <a:lnTo>
                  <a:pt x="158495" y="1397"/>
                </a:lnTo>
                <a:lnTo>
                  <a:pt x="156971" y="3301"/>
                </a:lnTo>
                <a:lnTo>
                  <a:pt x="162813" y="3301"/>
                </a:lnTo>
                <a:lnTo>
                  <a:pt x="162432" y="1904"/>
                </a:lnTo>
                <a:lnTo>
                  <a:pt x="162320" y="1397"/>
                </a:lnTo>
                <a:close/>
              </a:path>
              <a:path w="163194" h="34289">
                <a:moveTo>
                  <a:pt x="157225" y="2159"/>
                </a:moveTo>
                <a:lnTo>
                  <a:pt x="156698" y="2295"/>
                </a:lnTo>
                <a:lnTo>
                  <a:pt x="156463" y="2412"/>
                </a:lnTo>
                <a:lnTo>
                  <a:pt x="157225" y="2159"/>
                </a:lnTo>
                <a:close/>
              </a:path>
              <a:path w="163194" h="34289">
                <a:moveTo>
                  <a:pt x="157283" y="2159"/>
                </a:moveTo>
                <a:lnTo>
                  <a:pt x="156463" y="2412"/>
                </a:lnTo>
                <a:lnTo>
                  <a:pt x="157214" y="2412"/>
                </a:lnTo>
                <a:lnTo>
                  <a:pt x="157283" y="2159"/>
                </a:lnTo>
                <a:close/>
              </a:path>
              <a:path w="163194" h="34289">
                <a:moveTo>
                  <a:pt x="157332" y="1978"/>
                </a:moveTo>
                <a:lnTo>
                  <a:pt x="156698" y="2295"/>
                </a:lnTo>
                <a:lnTo>
                  <a:pt x="157225" y="2159"/>
                </a:lnTo>
                <a:lnTo>
                  <a:pt x="157332" y="1978"/>
                </a:lnTo>
                <a:close/>
              </a:path>
              <a:path w="163194" h="34289">
                <a:moveTo>
                  <a:pt x="161162" y="0"/>
                </a:moveTo>
                <a:lnTo>
                  <a:pt x="158750" y="0"/>
                </a:lnTo>
                <a:lnTo>
                  <a:pt x="157606" y="762"/>
                </a:lnTo>
                <a:lnTo>
                  <a:pt x="157332" y="1978"/>
                </a:lnTo>
                <a:lnTo>
                  <a:pt x="158495" y="1397"/>
                </a:lnTo>
                <a:lnTo>
                  <a:pt x="162320" y="1397"/>
                </a:lnTo>
                <a:lnTo>
                  <a:pt x="162178" y="762"/>
                </a:lnTo>
                <a:lnTo>
                  <a:pt x="1611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01823" y="2283460"/>
            <a:ext cx="744855" cy="152400"/>
            <a:chOff x="2401823" y="2283460"/>
            <a:chExt cx="744855" cy="152400"/>
          </a:xfrm>
        </p:grpSpPr>
        <p:sp>
          <p:nvSpPr>
            <p:cNvPr id="19" name="object 19"/>
            <p:cNvSpPr/>
            <p:nvPr/>
          </p:nvSpPr>
          <p:spPr>
            <a:xfrm>
              <a:off x="2401823" y="2349119"/>
              <a:ext cx="670560" cy="19685"/>
            </a:xfrm>
            <a:custGeom>
              <a:avLst/>
              <a:gdLst/>
              <a:ahLst/>
              <a:cxnLst/>
              <a:rect l="l" t="t" r="r" b="b"/>
              <a:pathLst>
                <a:path w="670560" h="19685">
                  <a:moveTo>
                    <a:pt x="19938" y="10921"/>
                  </a:moveTo>
                  <a:lnTo>
                    <a:pt x="3556" y="11175"/>
                  </a:lnTo>
                  <a:lnTo>
                    <a:pt x="1650" y="11302"/>
                  </a:lnTo>
                  <a:lnTo>
                    <a:pt x="0" y="12826"/>
                  </a:lnTo>
                  <a:lnTo>
                    <a:pt x="0" y="16890"/>
                  </a:lnTo>
                  <a:lnTo>
                    <a:pt x="1650" y="18541"/>
                  </a:lnTo>
                  <a:lnTo>
                    <a:pt x="3556" y="18541"/>
                  </a:lnTo>
                  <a:lnTo>
                    <a:pt x="10032" y="18795"/>
                  </a:lnTo>
                  <a:lnTo>
                    <a:pt x="25653" y="18795"/>
                  </a:lnTo>
                  <a:lnTo>
                    <a:pt x="33527" y="18922"/>
                  </a:lnTo>
                  <a:lnTo>
                    <a:pt x="50545" y="18922"/>
                  </a:lnTo>
                  <a:lnTo>
                    <a:pt x="59817" y="19050"/>
                  </a:lnTo>
                  <a:lnTo>
                    <a:pt x="163575" y="19176"/>
                  </a:lnTo>
                  <a:lnTo>
                    <a:pt x="204977" y="19176"/>
                  </a:lnTo>
                  <a:lnTo>
                    <a:pt x="205867" y="19050"/>
                  </a:lnTo>
                  <a:lnTo>
                    <a:pt x="227244" y="14477"/>
                  </a:lnTo>
                  <a:lnTo>
                    <a:pt x="226949" y="14477"/>
                  </a:lnTo>
                  <a:lnTo>
                    <a:pt x="227837" y="14350"/>
                  </a:lnTo>
                  <a:lnTo>
                    <a:pt x="662347" y="14350"/>
                  </a:lnTo>
                  <a:lnTo>
                    <a:pt x="666242" y="11429"/>
                  </a:lnTo>
                  <a:lnTo>
                    <a:pt x="666360" y="11048"/>
                  </a:lnTo>
                  <a:lnTo>
                    <a:pt x="19812" y="11048"/>
                  </a:lnTo>
                  <a:close/>
                </a:path>
                <a:path w="670560" h="19685">
                  <a:moveTo>
                    <a:pt x="456183" y="14477"/>
                  </a:moveTo>
                  <a:lnTo>
                    <a:pt x="353568" y="14477"/>
                  </a:lnTo>
                  <a:lnTo>
                    <a:pt x="379475" y="14604"/>
                  </a:lnTo>
                  <a:lnTo>
                    <a:pt x="432053" y="14604"/>
                  </a:lnTo>
                  <a:lnTo>
                    <a:pt x="456183" y="14477"/>
                  </a:lnTo>
                  <a:close/>
                </a:path>
                <a:path w="670560" h="19685">
                  <a:moveTo>
                    <a:pt x="227837" y="14350"/>
                  </a:moveTo>
                  <a:lnTo>
                    <a:pt x="226949" y="14477"/>
                  </a:lnTo>
                  <a:lnTo>
                    <a:pt x="227244" y="14477"/>
                  </a:lnTo>
                  <a:lnTo>
                    <a:pt x="227837" y="14350"/>
                  </a:lnTo>
                  <a:close/>
                </a:path>
                <a:path w="670560" h="19685">
                  <a:moveTo>
                    <a:pt x="662347" y="14350"/>
                  </a:moveTo>
                  <a:lnTo>
                    <a:pt x="227837" y="14350"/>
                  </a:lnTo>
                  <a:lnTo>
                    <a:pt x="227244" y="14477"/>
                  </a:lnTo>
                  <a:lnTo>
                    <a:pt x="662177" y="14477"/>
                  </a:lnTo>
                  <a:lnTo>
                    <a:pt x="662347" y="14350"/>
                  </a:lnTo>
                  <a:close/>
                </a:path>
                <a:path w="670560" h="19685">
                  <a:moveTo>
                    <a:pt x="658960" y="5968"/>
                  </a:moveTo>
                  <a:lnTo>
                    <a:pt x="226949" y="5968"/>
                  </a:lnTo>
                  <a:lnTo>
                    <a:pt x="226059" y="6095"/>
                  </a:lnTo>
                  <a:lnTo>
                    <a:pt x="204088" y="10667"/>
                  </a:lnTo>
                  <a:lnTo>
                    <a:pt x="83312" y="10667"/>
                  </a:lnTo>
                  <a:lnTo>
                    <a:pt x="70993" y="10794"/>
                  </a:lnTo>
                  <a:lnTo>
                    <a:pt x="41528" y="10794"/>
                  </a:lnTo>
                  <a:lnTo>
                    <a:pt x="33527" y="10921"/>
                  </a:lnTo>
                  <a:lnTo>
                    <a:pt x="25653" y="10921"/>
                  </a:lnTo>
                  <a:lnTo>
                    <a:pt x="19812" y="11048"/>
                  </a:lnTo>
                  <a:lnTo>
                    <a:pt x="666360" y="11048"/>
                  </a:lnTo>
                  <a:lnTo>
                    <a:pt x="667032" y="8889"/>
                  </a:lnTo>
                  <a:lnTo>
                    <a:pt x="657987" y="8889"/>
                  </a:lnTo>
                  <a:lnTo>
                    <a:pt x="658960" y="5968"/>
                  </a:lnTo>
                  <a:close/>
                </a:path>
                <a:path w="670560" h="19685">
                  <a:moveTo>
                    <a:pt x="667131" y="0"/>
                  </a:moveTo>
                  <a:lnTo>
                    <a:pt x="665480" y="126"/>
                  </a:lnTo>
                  <a:lnTo>
                    <a:pt x="663828" y="126"/>
                  </a:lnTo>
                  <a:lnTo>
                    <a:pt x="659892" y="3175"/>
                  </a:lnTo>
                  <a:lnTo>
                    <a:pt x="657987" y="8889"/>
                  </a:lnTo>
                  <a:lnTo>
                    <a:pt x="662177" y="5968"/>
                  </a:lnTo>
                  <a:lnTo>
                    <a:pt x="667670" y="5968"/>
                  </a:lnTo>
                  <a:lnTo>
                    <a:pt x="668019" y="5714"/>
                  </a:lnTo>
                  <a:lnTo>
                    <a:pt x="670063" y="5714"/>
                  </a:lnTo>
                  <a:lnTo>
                    <a:pt x="670306" y="5333"/>
                  </a:lnTo>
                  <a:lnTo>
                    <a:pt x="670306" y="3555"/>
                  </a:lnTo>
                  <a:lnTo>
                    <a:pt x="669417" y="2158"/>
                  </a:lnTo>
                  <a:lnTo>
                    <a:pt x="668655" y="888"/>
                  </a:lnTo>
                  <a:lnTo>
                    <a:pt x="667131" y="0"/>
                  </a:lnTo>
                  <a:close/>
                </a:path>
                <a:path w="670560" h="19685">
                  <a:moveTo>
                    <a:pt x="667670" y="5968"/>
                  </a:moveTo>
                  <a:lnTo>
                    <a:pt x="662177" y="5968"/>
                  </a:lnTo>
                  <a:lnTo>
                    <a:pt x="657987" y="8889"/>
                  </a:lnTo>
                  <a:lnTo>
                    <a:pt x="667034" y="8882"/>
                  </a:lnTo>
                  <a:lnTo>
                    <a:pt x="665480" y="8762"/>
                  </a:lnTo>
                  <a:lnTo>
                    <a:pt x="663828" y="8762"/>
                  </a:lnTo>
                  <a:lnTo>
                    <a:pt x="667670" y="5968"/>
                  </a:lnTo>
                  <a:close/>
                </a:path>
                <a:path w="670560" h="19685">
                  <a:moveTo>
                    <a:pt x="670063" y="5714"/>
                  </a:moveTo>
                  <a:lnTo>
                    <a:pt x="668019" y="5714"/>
                  </a:lnTo>
                  <a:lnTo>
                    <a:pt x="667071" y="8762"/>
                  </a:lnTo>
                  <a:lnTo>
                    <a:pt x="668655" y="8000"/>
                  </a:lnTo>
                  <a:lnTo>
                    <a:pt x="669417" y="6730"/>
                  </a:lnTo>
                  <a:lnTo>
                    <a:pt x="670063" y="5714"/>
                  </a:lnTo>
                  <a:close/>
                </a:path>
                <a:path w="670560" h="19685">
                  <a:moveTo>
                    <a:pt x="668019" y="5714"/>
                  </a:moveTo>
                  <a:lnTo>
                    <a:pt x="663828" y="8762"/>
                  </a:lnTo>
                  <a:lnTo>
                    <a:pt x="665480" y="8762"/>
                  </a:lnTo>
                  <a:lnTo>
                    <a:pt x="667034" y="8882"/>
                  </a:lnTo>
                  <a:lnTo>
                    <a:pt x="668019" y="5714"/>
                  </a:lnTo>
                  <a:close/>
                </a:path>
                <a:path w="670560" h="19685">
                  <a:moveTo>
                    <a:pt x="456183" y="5841"/>
                  </a:moveTo>
                  <a:lnTo>
                    <a:pt x="379475" y="5841"/>
                  </a:lnTo>
                  <a:lnTo>
                    <a:pt x="353568" y="5968"/>
                  </a:lnTo>
                  <a:lnTo>
                    <a:pt x="479298" y="5968"/>
                  </a:lnTo>
                  <a:lnTo>
                    <a:pt x="456183" y="58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1009" y="2283460"/>
              <a:ext cx="145287" cy="15201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7576" y="2613786"/>
            <a:ext cx="1146429" cy="11322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17155" y="2414397"/>
            <a:ext cx="333628" cy="2336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487" y="314071"/>
            <a:ext cx="3329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{I1,I2,I3,I4,I5}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238" y="853821"/>
            <a:ext cx="1021080" cy="434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sz="2800" spc="-10" dirty="0">
                <a:latin typeface="Calibri"/>
                <a:cs typeface="Calibri"/>
              </a:rPr>
              <a:t>{I1,I4},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487" y="826135"/>
            <a:ext cx="4189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058035" algn="l"/>
              </a:tabLst>
            </a:pPr>
            <a:r>
              <a:rPr sz="2800" spc="-10" dirty="0">
                <a:latin typeface="Calibri"/>
                <a:cs typeface="Calibri"/>
              </a:rPr>
              <a:t>S2=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	</a:t>
            </a:r>
            <a:r>
              <a:rPr sz="2800" spc="-10" dirty="0">
                <a:latin typeface="Calibri"/>
                <a:cs typeface="Calibri"/>
              </a:rPr>
              <a:t>{I3, </a:t>
            </a:r>
            <a:r>
              <a:rPr sz="2800" spc="-5" dirty="0">
                <a:latin typeface="Calibri"/>
                <a:cs typeface="Calibri"/>
              </a:rPr>
              <a:t>I4},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I5},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487" y="1125182"/>
            <a:ext cx="4286250" cy="194246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65"/>
              </a:spcBef>
            </a:pPr>
            <a:r>
              <a:rPr sz="2800" spc="-10" dirty="0">
                <a:latin typeface="Calibri"/>
                <a:cs typeface="Calibri"/>
              </a:rPr>
              <a:t>{I4,I5}}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045"/>
              </a:spcBef>
            </a:pPr>
            <a:r>
              <a:rPr sz="2800" spc="-15" dirty="0">
                <a:latin typeface="Calibri"/>
                <a:cs typeface="Calibri"/>
              </a:rPr>
              <a:t>Delete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I4}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time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latin typeface="Calibri"/>
                <a:cs typeface="Calibri"/>
              </a:rPr>
              <a:t>{I1,I2,I3,I4,I5}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487" y="3638550"/>
            <a:ext cx="4206875" cy="1858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25725" algn="l"/>
              </a:tabLst>
            </a:pPr>
            <a:r>
              <a:rPr sz="2800" spc="-10" dirty="0">
                <a:latin typeface="Calibri"/>
                <a:cs typeface="Calibri"/>
              </a:rPr>
              <a:t>{I2,I3,I4,I5}	</a:t>
            </a:r>
            <a:r>
              <a:rPr sz="2800" spc="-5" dirty="0">
                <a:latin typeface="Calibri"/>
                <a:cs typeface="Calibri"/>
              </a:rPr>
              <a:t>{I1,I2,I3,I5}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</a:t>
            </a:r>
            <a:r>
              <a:rPr sz="2800" spc="-10" dirty="0">
                <a:latin typeface="Calibri"/>
                <a:cs typeface="Calibri"/>
              </a:rPr>
              <a:t> {I2,I3,I4,I5}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{I1,I2,I3,I5}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4167" y="3140710"/>
            <a:ext cx="683260" cy="586740"/>
          </a:xfrm>
          <a:custGeom>
            <a:avLst/>
            <a:gdLst/>
            <a:ahLst/>
            <a:cxnLst/>
            <a:rect l="l" t="t" r="r" b="b"/>
            <a:pathLst>
              <a:path w="683260" h="586739">
                <a:moveTo>
                  <a:pt x="33019" y="508253"/>
                </a:moveTo>
                <a:lnTo>
                  <a:pt x="0" y="586739"/>
                </a:lnTo>
                <a:lnTo>
                  <a:pt x="82676" y="566038"/>
                </a:lnTo>
                <a:lnTo>
                  <a:pt x="69034" y="550163"/>
                </a:lnTo>
                <a:lnTo>
                  <a:pt x="52323" y="550163"/>
                </a:lnTo>
                <a:lnTo>
                  <a:pt x="44068" y="540512"/>
                </a:lnTo>
                <a:lnTo>
                  <a:pt x="53669" y="532283"/>
                </a:lnTo>
                <a:lnTo>
                  <a:pt x="33019" y="508253"/>
                </a:lnTo>
                <a:close/>
              </a:path>
              <a:path w="683260" h="586739">
                <a:moveTo>
                  <a:pt x="53669" y="532283"/>
                </a:moveTo>
                <a:lnTo>
                  <a:pt x="44068" y="540512"/>
                </a:lnTo>
                <a:lnTo>
                  <a:pt x="52323" y="550163"/>
                </a:lnTo>
                <a:lnTo>
                  <a:pt x="61947" y="541916"/>
                </a:lnTo>
                <a:lnTo>
                  <a:pt x="53669" y="532283"/>
                </a:lnTo>
                <a:close/>
              </a:path>
              <a:path w="683260" h="586739">
                <a:moveTo>
                  <a:pt x="61947" y="541916"/>
                </a:moveTo>
                <a:lnTo>
                  <a:pt x="52323" y="550163"/>
                </a:lnTo>
                <a:lnTo>
                  <a:pt x="69034" y="550163"/>
                </a:lnTo>
                <a:lnTo>
                  <a:pt x="61947" y="541916"/>
                </a:lnTo>
                <a:close/>
              </a:path>
              <a:path w="683260" h="586739">
                <a:moveTo>
                  <a:pt x="674751" y="0"/>
                </a:moveTo>
                <a:lnTo>
                  <a:pt x="53669" y="532283"/>
                </a:lnTo>
                <a:lnTo>
                  <a:pt x="61947" y="541916"/>
                </a:lnTo>
                <a:lnTo>
                  <a:pt x="683006" y="9651"/>
                </a:lnTo>
                <a:lnTo>
                  <a:pt x="6747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6308" y="3140075"/>
            <a:ext cx="1028700" cy="587375"/>
          </a:xfrm>
          <a:custGeom>
            <a:avLst/>
            <a:gdLst/>
            <a:ahLst/>
            <a:cxnLst/>
            <a:rect l="l" t="t" r="r" b="b"/>
            <a:pathLst>
              <a:path w="1028700" h="587375">
                <a:moveTo>
                  <a:pt x="959056" y="555241"/>
                </a:moveTo>
                <a:lnTo>
                  <a:pt x="943356" y="582930"/>
                </a:lnTo>
                <a:lnTo>
                  <a:pt x="1028445" y="587375"/>
                </a:lnTo>
                <a:lnTo>
                  <a:pt x="1011049" y="561467"/>
                </a:lnTo>
                <a:lnTo>
                  <a:pt x="970026" y="561467"/>
                </a:lnTo>
                <a:lnTo>
                  <a:pt x="959056" y="555241"/>
                </a:lnTo>
                <a:close/>
              </a:path>
              <a:path w="1028700" h="587375">
                <a:moveTo>
                  <a:pt x="965288" y="544252"/>
                </a:moveTo>
                <a:lnTo>
                  <a:pt x="959056" y="555241"/>
                </a:lnTo>
                <a:lnTo>
                  <a:pt x="970026" y="561467"/>
                </a:lnTo>
                <a:lnTo>
                  <a:pt x="976376" y="550544"/>
                </a:lnTo>
                <a:lnTo>
                  <a:pt x="965288" y="544252"/>
                </a:lnTo>
                <a:close/>
              </a:path>
              <a:path w="1028700" h="587375">
                <a:moveTo>
                  <a:pt x="980948" y="516636"/>
                </a:moveTo>
                <a:lnTo>
                  <a:pt x="965288" y="544252"/>
                </a:lnTo>
                <a:lnTo>
                  <a:pt x="976376" y="550544"/>
                </a:lnTo>
                <a:lnTo>
                  <a:pt x="970026" y="561467"/>
                </a:lnTo>
                <a:lnTo>
                  <a:pt x="1011049" y="561467"/>
                </a:lnTo>
                <a:lnTo>
                  <a:pt x="980948" y="516636"/>
                </a:lnTo>
                <a:close/>
              </a:path>
              <a:path w="1028700" h="587375">
                <a:moveTo>
                  <a:pt x="6350" y="0"/>
                </a:moveTo>
                <a:lnTo>
                  <a:pt x="0" y="10922"/>
                </a:lnTo>
                <a:lnTo>
                  <a:pt x="959056" y="555241"/>
                </a:lnTo>
                <a:lnTo>
                  <a:pt x="965288" y="544252"/>
                </a:lnTo>
                <a:lnTo>
                  <a:pt x="63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7994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776" y="392429"/>
            <a:ext cx="245123" cy="2354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9633" y="393954"/>
            <a:ext cx="39666" cy="2145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4726" y="388747"/>
            <a:ext cx="236093" cy="21805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9657" y="525398"/>
            <a:ext cx="100482" cy="1169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8483" y="388874"/>
            <a:ext cx="38354" cy="1973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2181" y="393954"/>
            <a:ext cx="310261" cy="27038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2950" y="1038986"/>
            <a:ext cx="190119" cy="1932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4254" y="896238"/>
            <a:ext cx="749935" cy="2962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23913" y="928242"/>
            <a:ext cx="521586" cy="2769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77940" y="167259"/>
            <a:ext cx="372491" cy="5181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42021" y="1179194"/>
            <a:ext cx="72135" cy="7950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710931" y="397383"/>
            <a:ext cx="2668270" cy="1278255"/>
            <a:chOff x="7710931" y="397383"/>
            <a:chExt cx="2668270" cy="127825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0931" y="952881"/>
              <a:ext cx="562483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2347" y="397383"/>
              <a:ext cx="2346520" cy="127825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63104" y="195198"/>
            <a:ext cx="285876" cy="11607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106157" y="1630933"/>
            <a:ext cx="705485" cy="627380"/>
            <a:chOff x="7106157" y="1630933"/>
            <a:chExt cx="705485" cy="62738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46459" y="1894458"/>
              <a:ext cx="364674" cy="2335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06157" y="1630933"/>
              <a:ext cx="311023" cy="62737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63916" y="1911857"/>
            <a:ext cx="56895" cy="18668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97646" y="1928748"/>
            <a:ext cx="279019" cy="2404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84844" y="1932813"/>
            <a:ext cx="428233" cy="27774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992996" y="1907920"/>
            <a:ext cx="512825" cy="41516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57942" y="1008380"/>
            <a:ext cx="357504" cy="3638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831958" y="1951101"/>
            <a:ext cx="542925" cy="34442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454001" y="2037079"/>
            <a:ext cx="373637" cy="2733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895203" y="2014220"/>
            <a:ext cx="368935" cy="26949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336908" y="2019680"/>
            <a:ext cx="562737" cy="38315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75959" y="1834260"/>
            <a:ext cx="633856" cy="2159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84492" y="1932939"/>
            <a:ext cx="364489" cy="17919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2319" y="1154811"/>
            <a:ext cx="820419" cy="434340"/>
          </a:xfrm>
          <a:custGeom>
            <a:avLst/>
            <a:gdLst/>
            <a:ahLst/>
            <a:cxnLst/>
            <a:rect l="l" t="t" r="r" b="b"/>
            <a:pathLst>
              <a:path w="820420" h="434340">
                <a:moveTo>
                  <a:pt x="819911" y="0"/>
                </a:moveTo>
                <a:lnTo>
                  <a:pt x="0" y="0"/>
                </a:lnTo>
                <a:lnTo>
                  <a:pt x="0" y="434339"/>
                </a:lnTo>
                <a:lnTo>
                  <a:pt x="819911" y="434339"/>
                </a:lnTo>
                <a:lnTo>
                  <a:pt x="81991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4487" y="230886"/>
            <a:ext cx="4262120" cy="646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 </a:t>
            </a:r>
            <a:r>
              <a:rPr sz="2800" spc="-10" dirty="0">
                <a:latin typeface="Calibri"/>
                <a:cs typeface="Calibri"/>
              </a:rPr>
              <a:t>{I2,I3,I4,I5}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{I1,I2,I3,I5}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}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S2=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{I1,I4},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spc="-5" dirty="0">
                <a:latin typeface="Calibri"/>
                <a:cs typeface="Calibri"/>
              </a:rPr>
              <a:t> I4},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I5},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{I4,I5}}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  <a:spcBef>
                <a:spcPts val="1035"/>
              </a:spcBef>
            </a:pPr>
            <a:r>
              <a:rPr sz="2800" spc="-15" dirty="0">
                <a:latin typeface="Calibri"/>
                <a:cs typeface="Calibri"/>
              </a:rPr>
              <a:t>Delete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{I3, I4}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each </a:t>
            </a:r>
            <a:r>
              <a:rPr sz="2800" spc="-10" dirty="0">
                <a:latin typeface="Calibri"/>
                <a:cs typeface="Calibri"/>
              </a:rPr>
              <a:t>item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10"/>
              </a:spcBef>
            </a:pPr>
            <a:r>
              <a:rPr sz="2800" spc="-10" dirty="0">
                <a:latin typeface="Calibri"/>
                <a:cs typeface="Calibri"/>
              </a:rPr>
              <a:t>{I2,I3,I4,I5}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592070" algn="l"/>
              </a:tabLst>
            </a:pPr>
            <a:r>
              <a:rPr sz="2800" spc="-10" dirty="0">
                <a:latin typeface="Calibri"/>
                <a:cs typeface="Calibri"/>
              </a:rPr>
              <a:t>{I2,I3,I5}	{I2,I4,I5}</a:t>
            </a:r>
            <a:endParaRPr sz="2800">
              <a:latin typeface="Calibri"/>
              <a:cs typeface="Calibri"/>
            </a:endParaRPr>
          </a:p>
          <a:p>
            <a:pPr marL="241300" marR="307975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1251585" algn="l"/>
              </a:tabLst>
            </a:pPr>
            <a:r>
              <a:rPr sz="2800" spc="-10" dirty="0">
                <a:latin typeface="Calibri"/>
                <a:cs typeface="Calibri"/>
              </a:rPr>
              <a:t>{I3,I4}	not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subset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I2,I3,I5}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={ </a:t>
            </a:r>
            <a:r>
              <a:rPr sz="2800" spc="-10" dirty="0">
                <a:latin typeface="Calibri"/>
                <a:cs typeface="Calibri"/>
              </a:rPr>
              <a:t>{I2,I3,I5},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{I2,I4,I5},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{I1,I2,I3,I5}}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{{I2,I4,I5},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{I1,I2,I3,I5}}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6736" y="3424173"/>
            <a:ext cx="683260" cy="586740"/>
          </a:xfrm>
          <a:custGeom>
            <a:avLst/>
            <a:gdLst/>
            <a:ahLst/>
            <a:cxnLst/>
            <a:rect l="l" t="t" r="r" b="b"/>
            <a:pathLst>
              <a:path w="683260" h="586739">
                <a:moveTo>
                  <a:pt x="33019" y="508253"/>
                </a:moveTo>
                <a:lnTo>
                  <a:pt x="0" y="586739"/>
                </a:lnTo>
                <a:lnTo>
                  <a:pt x="82676" y="566038"/>
                </a:lnTo>
                <a:lnTo>
                  <a:pt x="69034" y="550163"/>
                </a:lnTo>
                <a:lnTo>
                  <a:pt x="52323" y="550163"/>
                </a:lnTo>
                <a:lnTo>
                  <a:pt x="44068" y="540512"/>
                </a:lnTo>
                <a:lnTo>
                  <a:pt x="53669" y="532283"/>
                </a:lnTo>
                <a:lnTo>
                  <a:pt x="33019" y="508253"/>
                </a:lnTo>
                <a:close/>
              </a:path>
              <a:path w="683260" h="586739">
                <a:moveTo>
                  <a:pt x="53669" y="532283"/>
                </a:moveTo>
                <a:lnTo>
                  <a:pt x="44068" y="540512"/>
                </a:lnTo>
                <a:lnTo>
                  <a:pt x="52323" y="550163"/>
                </a:lnTo>
                <a:lnTo>
                  <a:pt x="61947" y="541916"/>
                </a:lnTo>
                <a:lnTo>
                  <a:pt x="53669" y="532283"/>
                </a:lnTo>
                <a:close/>
              </a:path>
              <a:path w="683260" h="586739">
                <a:moveTo>
                  <a:pt x="61947" y="541916"/>
                </a:moveTo>
                <a:lnTo>
                  <a:pt x="52323" y="550163"/>
                </a:lnTo>
                <a:lnTo>
                  <a:pt x="69034" y="550163"/>
                </a:lnTo>
                <a:lnTo>
                  <a:pt x="61947" y="541916"/>
                </a:lnTo>
                <a:close/>
              </a:path>
              <a:path w="683260" h="586739">
                <a:moveTo>
                  <a:pt x="674751" y="0"/>
                </a:moveTo>
                <a:lnTo>
                  <a:pt x="53669" y="532283"/>
                </a:lnTo>
                <a:lnTo>
                  <a:pt x="61947" y="541916"/>
                </a:lnTo>
                <a:lnTo>
                  <a:pt x="683006" y="9651"/>
                </a:lnTo>
                <a:lnTo>
                  <a:pt x="6747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4992" y="3431159"/>
            <a:ext cx="1028700" cy="587375"/>
          </a:xfrm>
          <a:custGeom>
            <a:avLst/>
            <a:gdLst/>
            <a:ahLst/>
            <a:cxnLst/>
            <a:rect l="l" t="t" r="r" b="b"/>
            <a:pathLst>
              <a:path w="1028700" h="587375">
                <a:moveTo>
                  <a:pt x="959056" y="555241"/>
                </a:moveTo>
                <a:lnTo>
                  <a:pt x="943356" y="582929"/>
                </a:lnTo>
                <a:lnTo>
                  <a:pt x="1028445" y="587374"/>
                </a:lnTo>
                <a:lnTo>
                  <a:pt x="1011049" y="561466"/>
                </a:lnTo>
                <a:lnTo>
                  <a:pt x="970026" y="561466"/>
                </a:lnTo>
                <a:lnTo>
                  <a:pt x="959056" y="555241"/>
                </a:lnTo>
                <a:close/>
              </a:path>
              <a:path w="1028700" h="587375">
                <a:moveTo>
                  <a:pt x="965288" y="544252"/>
                </a:moveTo>
                <a:lnTo>
                  <a:pt x="959056" y="555241"/>
                </a:lnTo>
                <a:lnTo>
                  <a:pt x="970026" y="561466"/>
                </a:lnTo>
                <a:lnTo>
                  <a:pt x="976376" y="550544"/>
                </a:lnTo>
                <a:lnTo>
                  <a:pt x="965288" y="544252"/>
                </a:lnTo>
                <a:close/>
              </a:path>
              <a:path w="1028700" h="587375">
                <a:moveTo>
                  <a:pt x="980947" y="516635"/>
                </a:moveTo>
                <a:lnTo>
                  <a:pt x="965288" y="544252"/>
                </a:lnTo>
                <a:lnTo>
                  <a:pt x="976376" y="550544"/>
                </a:lnTo>
                <a:lnTo>
                  <a:pt x="970026" y="561466"/>
                </a:lnTo>
                <a:lnTo>
                  <a:pt x="1011049" y="561466"/>
                </a:lnTo>
                <a:lnTo>
                  <a:pt x="980947" y="516635"/>
                </a:lnTo>
                <a:close/>
              </a:path>
              <a:path w="1028700" h="587375">
                <a:moveTo>
                  <a:pt x="6350" y="0"/>
                </a:moveTo>
                <a:lnTo>
                  <a:pt x="0" y="10921"/>
                </a:lnTo>
                <a:lnTo>
                  <a:pt x="959056" y="555241"/>
                </a:lnTo>
                <a:lnTo>
                  <a:pt x="965288" y="544252"/>
                </a:lnTo>
                <a:lnTo>
                  <a:pt x="63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676772" y="0"/>
            <a:ext cx="613410" cy="6858000"/>
            <a:chOff x="5676772" y="0"/>
            <a:chExt cx="613410" cy="6858000"/>
          </a:xfrm>
        </p:grpSpPr>
        <p:sp>
          <p:nvSpPr>
            <p:cNvPr id="7" name="object 7"/>
            <p:cNvSpPr/>
            <p:nvPr/>
          </p:nvSpPr>
          <p:spPr>
            <a:xfrm>
              <a:off x="5679947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3790" y="2746501"/>
              <a:ext cx="568198" cy="302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055" y="3157854"/>
              <a:ext cx="168783" cy="3366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3032" y="4009009"/>
              <a:ext cx="57150" cy="2203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0734" y="3924172"/>
              <a:ext cx="288416" cy="52298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3219" y="487552"/>
            <a:ext cx="329310" cy="1347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3300" y="563118"/>
            <a:ext cx="232283" cy="17995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446392" y="549655"/>
            <a:ext cx="24130" cy="166370"/>
          </a:xfrm>
          <a:custGeom>
            <a:avLst/>
            <a:gdLst/>
            <a:ahLst/>
            <a:cxnLst/>
            <a:rect l="l" t="t" r="r" b="b"/>
            <a:pathLst>
              <a:path w="24129" h="166370">
                <a:moveTo>
                  <a:pt x="6731" y="34196"/>
                </a:moveTo>
                <a:lnTo>
                  <a:pt x="2667" y="39497"/>
                </a:lnTo>
                <a:lnTo>
                  <a:pt x="1651" y="40894"/>
                </a:lnTo>
                <a:lnTo>
                  <a:pt x="1016" y="42672"/>
                </a:lnTo>
                <a:lnTo>
                  <a:pt x="1028" y="146177"/>
                </a:lnTo>
                <a:lnTo>
                  <a:pt x="1270" y="151130"/>
                </a:lnTo>
                <a:lnTo>
                  <a:pt x="1270" y="151638"/>
                </a:lnTo>
                <a:lnTo>
                  <a:pt x="8509" y="166116"/>
                </a:lnTo>
                <a:lnTo>
                  <a:pt x="10287" y="166116"/>
                </a:lnTo>
                <a:lnTo>
                  <a:pt x="12319" y="165100"/>
                </a:lnTo>
                <a:lnTo>
                  <a:pt x="15494" y="161671"/>
                </a:lnTo>
                <a:lnTo>
                  <a:pt x="16129" y="159766"/>
                </a:lnTo>
                <a:lnTo>
                  <a:pt x="16510" y="158750"/>
                </a:lnTo>
                <a:lnTo>
                  <a:pt x="17145" y="155194"/>
                </a:lnTo>
                <a:lnTo>
                  <a:pt x="17526" y="151638"/>
                </a:lnTo>
                <a:lnTo>
                  <a:pt x="17653" y="151130"/>
                </a:lnTo>
                <a:lnTo>
                  <a:pt x="17907" y="146177"/>
                </a:lnTo>
                <a:lnTo>
                  <a:pt x="17907" y="49657"/>
                </a:lnTo>
                <a:lnTo>
                  <a:pt x="16129" y="49657"/>
                </a:lnTo>
                <a:lnTo>
                  <a:pt x="17907" y="44577"/>
                </a:lnTo>
                <a:lnTo>
                  <a:pt x="20089" y="44577"/>
                </a:lnTo>
                <a:lnTo>
                  <a:pt x="21971" y="42164"/>
                </a:lnTo>
                <a:lnTo>
                  <a:pt x="22987" y="40640"/>
                </a:lnTo>
                <a:lnTo>
                  <a:pt x="23622" y="38862"/>
                </a:lnTo>
                <a:lnTo>
                  <a:pt x="23622" y="36957"/>
                </a:lnTo>
                <a:lnTo>
                  <a:pt x="6731" y="36957"/>
                </a:lnTo>
                <a:lnTo>
                  <a:pt x="6731" y="34196"/>
                </a:lnTo>
                <a:close/>
              </a:path>
              <a:path w="24129" h="166370">
                <a:moveTo>
                  <a:pt x="17907" y="44577"/>
                </a:moveTo>
                <a:lnTo>
                  <a:pt x="16129" y="49657"/>
                </a:lnTo>
                <a:lnTo>
                  <a:pt x="17907" y="47376"/>
                </a:lnTo>
                <a:lnTo>
                  <a:pt x="17907" y="44577"/>
                </a:lnTo>
                <a:close/>
              </a:path>
              <a:path w="24129" h="166370">
                <a:moveTo>
                  <a:pt x="17907" y="47376"/>
                </a:moveTo>
                <a:lnTo>
                  <a:pt x="16129" y="49657"/>
                </a:lnTo>
                <a:lnTo>
                  <a:pt x="17907" y="49657"/>
                </a:lnTo>
                <a:lnTo>
                  <a:pt x="17907" y="47376"/>
                </a:lnTo>
                <a:close/>
              </a:path>
              <a:path w="24129" h="166370">
                <a:moveTo>
                  <a:pt x="20089" y="44577"/>
                </a:moveTo>
                <a:lnTo>
                  <a:pt x="17907" y="44577"/>
                </a:lnTo>
                <a:lnTo>
                  <a:pt x="17907" y="47376"/>
                </a:lnTo>
                <a:lnTo>
                  <a:pt x="20089" y="44577"/>
                </a:lnTo>
                <a:close/>
              </a:path>
              <a:path w="24129" h="166370">
                <a:moveTo>
                  <a:pt x="8509" y="31877"/>
                </a:moveTo>
                <a:lnTo>
                  <a:pt x="6731" y="34196"/>
                </a:lnTo>
                <a:lnTo>
                  <a:pt x="6731" y="36957"/>
                </a:lnTo>
                <a:lnTo>
                  <a:pt x="8509" y="31877"/>
                </a:lnTo>
                <a:close/>
              </a:path>
              <a:path w="24129" h="166370">
                <a:moveTo>
                  <a:pt x="14097" y="31877"/>
                </a:moveTo>
                <a:lnTo>
                  <a:pt x="8509" y="31877"/>
                </a:lnTo>
                <a:lnTo>
                  <a:pt x="6731" y="36957"/>
                </a:lnTo>
                <a:lnTo>
                  <a:pt x="23622" y="36957"/>
                </a:lnTo>
                <a:lnTo>
                  <a:pt x="23622" y="36576"/>
                </a:lnTo>
                <a:lnTo>
                  <a:pt x="11303" y="36576"/>
                </a:lnTo>
                <a:lnTo>
                  <a:pt x="14097" y="33909"/>
                </a:lnTo>
                <a:lnTo>
                  <a:pt x="14097" y="31877"/>
                </a:lnTo>
                <a:close/>
              </a:path>
              <a:path w="24129" h="166370">
                <a:moveTo>
                  <a:pt x="6731" y="20955"/>
                </a:moveTo>
                <a:lnTo>
                  <a:pt x="1778" y="20955"/>
                </a:lnTo>
                <a:lnTo>
                  <a:pt x="1905" y="33909"/>
                </a:lnTo>
                <a:lnTo>
                  <a:pt x="4699" y="36576"/>
                </a:lnTo>
                <a:lnTo>
                  <a:pt x="4906" y="36576"/>
                </a:lnTo>
                <a:lnTo>
                  <a:pt x="6731" y="34196"/>
                </a:lnTo>
                <a:lnTo>
                  <a:pt x="6731" y="20955"/>
                </a:lnTo>
                <a:close/>
              </a:path>
              <a:path w="24129" h="166370">
                <a:moveTo>
                  <a:pt x="23654" y="13572"/>
                </a:moveTo>
                <a:lnTo>
                  <a:pt x="20193" y="17272"/>
                </a:lnTo>
                <a:lnTo>
                  <a:pt x="15621" y="17399"/>
                </a:lnTo>
                <a:lnTo>
                  <a:pt x="14385" y="17464"/>
                </a:lnTo>
                <a:lnTo>
                  <a:pt x="14224" y="21082"/>
                </a:lnTo>
                <a:lnTo>
                  <a:pt x="14097" y="33909"/>
                </a:lnTo>
                <a:lnTo>
                  <a:pt x="11303" y="36576"/>
                </a:lnTo>
                <a:lnTo>
                  <a:pt x="23622" y="36576"/>
                </a:lnTo>
                <a:lnTo>
                  <a:pt x="23654" y="13572"/>
                </a:lnTo>
                <a:close/>
              </a:path>
              <a:path w="24129" h="166370">
                <a:moveTo>
                  <a:pt x="17300" y="318"/>
                </a:moveTo>
                <a:lnTo>
                  <a:pt x="13668" y="416"/>
                </a:lnTo>
                <a:lnTo>
                  <a:pt x="12319" y="889"/>
                </a:lnTo>
                <a:lnTo>
                  <a:pt x="8580" y="2273"/>
                </a:lnTo>
                <a:lnTo>
                  <a:pt x="6604" y="4318"/>
                </a:lnTo>
                <a:lnTo>
                  <a:pt x="6731" y="34196"/>
                </a:lnTo>
                <a:lnTo>
                  <a:pt x="8509" y="31877"/>
                </a:lnTo>
                <a:lnTo>
                  <a:pt x="14097" y="31877"/>
                </a:lnTo>
                <a:lnTo>
                  <a:pt x="14224" y="20955"/>
                </a:lnTo>
                <a:lnTo>
                  <a:pt x="14351" y="17907"/>
                </a:lnTo>
                <a:lnTo>
                  <a:pt x="8382" y="17780"/>
                </a:lnTo>
                <a:lnTo>
                  <a:pt x="15240" y="11684"/>
                </a:lnTo>
                <a:lnTo>
                  <a:pt x="23693" y="11684"/>
                </a:lnTo>
                <a:lnTo>
                  <a:pt x="23603" y="5945"/>
                </a:lnTo>
                <a:lnTo>
                  <a:pt x="22352" y="3556"/>
                </a:lnTo>
                <a:lnTo>
                  <a:pt x="20066" y="2032"/>
                </a:lnTo>
                <a:lnTo>
                  <a:pt x="17780" y="381"/>
                </a:lnTo>
                <a:lnTo>
                  <a:pt x="17300" y="318"/>
                </a:lnTo>
                <a:close/>
              </a:path>
              <a:path w="24129" h="166370">
                <a:moveTo>
                  <a:pt x="6731" y="17907"/>
                </a:moveTo>
                <a:lnTo>
                  <a:pt x="1651" y="17907"/>
                </a:lnTo>
                <a:lnTo>
                  <a:pt x="1778" y="21082"/>
                </a:lnTo>
                <a:lnTo>
                  <a:pt x="6731" y="20955"/>
                </a:lnTo>
                <a:lnTo>
                  <a:pt x="6731" y="17907"/>
                </a:lnTo>
                <a:close/>
              </a:path>
              <a:path w="24129" h="166370">
                <a:moveTo>
                  <a:pt x="14224" y="20955"/>
                </a:moveTo>
                <a:close/>
              </a:path>
              <a:path w="24129" h="166370">
                <a:moveTo>
                  <a:pt x="14229" y="20955"/>
                </a:moveTo>
                <a:close/>
              </a:path>
              <a:path w="24129" h="166370">
                <a:moveTo>
                  <a:pt x="6731" y="14351"/>
                </a:moveTo>
                <a:lnTo>
                  <a:pt x="1270" y="14351"/>
                </a:lnTo>
                <a:lnTo>
                  <a:pt x="1524" y="16129"/>
                </a:lnTo>
                <a:lnTo>
                  <a:pt x="1562" y="17272"/>
                </a:lnTo>
                <a:lnTo>
                  <a:pt x="1651" y="18161"/>
                </a:lnTo>
                <a:lnTo>
                  <a:pt x="1651" y="17907"/>
                </a:lnTo>
                <a:lnTo>
                  <a:pt x="6731" y="17907"/>
                </a:lnTo>
                <a:lnTo>
                  <a:pt x="6731" y="14351"/>
                </a:lnTo>
                <a:close/>
              </a:path>
              <a:path w="24129" h="166370">
                <a:moveTo>
                  <a:pt x="14351" y="17907"/>
                </a:moveTo>
                <a:lnTo>
                  <a:pt x="14340" y="18161"/>
                </a:lnTo>
                <a:lnTo>
                  <a:pt x="14351" y="17907"/>
                </a:lnTo>
                <a:close/>
              </a:path>
              <a:path w="24129" h="166370">
                <a:moveTo>
                  <a:pt x="14363" y="17907"/>
                </a:moveTo>
                <a:lnTo>
                  <a:pt x="14351" y="18161"/>
                </a:lnTo>
                <a:lnTo>
                  <a:pt x="14363" y="17907"/>
                </a:lnTo>
                <a:close/>
              </a:path>
              <a:path w="24129" h="166370">
                <a:moveTo>
                  <a:pt x="15240" y="11684"/>
                </a:moveTo>
                <a:lnTo>
                  <a:pt x="8382" y="17780"/>
                </a:lnTo>
                <a:lnTo>
                  <a:pt x="14385" y="17464"/>
                </a:lnTo>
                <a:lnTo>
                  <a:pt x="14478" y="15621"/>
                </a:lnTo>
                <a:lnTo>
                  <a:pt x="14732" y="14351"/>
                </a:lnTo>
                <a:lnTo>
                  <a:pt x="14919" y="13572"/>
                </a:lnTo>
                <a:lnTo>
                  <a:pt x="14986" y="13081"/>
                </a:lnTo>
                <a:lnTo>
                  <a:pt x="15240" y="11684"/>
                </a:lnTo>
                <a:close/>
              </a:path>
              <a:path w="24129" h="166370">
                <a:moveTo>
                  <a:pt x="14385" y="17464"/>
                </a:moveTo>
                <a:lnTo>
                  <a:pt x="8382" y="17780"/>
                </a:lnTo>
                <a:lnTo>
                  <a:pt x="14370" y="17780"/>
                </a:lnTo>
                <a:lnTo>
                  <a:pt x="14385" y="17464"/>
                </a:lnTo>
                <a:close/>
              </a:path>
              <a:path w="24129" h="166370">
                <a:moveTo>
                  <a:pt x="23693" y="11684"/>
                </a:moveTo>
                <a:lnTo>
                  <a:pt x="15240" y="11684"/>
                </a:lnTo>
                <a:lnTo>
                  <a:pt x="14986" y="13081"/>
                </a:lnTo>
                <a:lnTo>
                  <a:pt x="14919" y="13572"/>
                </a:lnTo>
                <a:lnTo>
                  <a:pt x="14623" y="15113"/>
                </a:lnTo>
                <a:lnTo>
                  <a:pt x="14478" y="16129"/>
                </a:lnTo>
                <a:lnTo>
                  <a:pt x="14385" y="17464"/>
                </a:lnTo>
                <a:lnTo>
                  <a:pt x="15621" y="17399"/>
                </a:lnTo>
                <a:lnTo>
                  <a:pt x="20193" y="17272"/>
                </a:lnTo>
                <a:lnTo>
                  <a:pt x="23654" y="13572"/>
                </a:lnTo>
                <a:lnTo>
                  <a:pt x="23693" y="11684"/>
                </a:lnTo>
                <a:close/>
              </a:path>
              <a:path w="24129" h="166370">
                <a:moveTo>
                  <a:pt x="1397" y="15621"/>
                </a:moveTo>
                <a:lnTo>
                  <a:pt x="1447" y="16129"/>
                </a:lnTo>
                <a:lnTo>
                  <a:pt x="1397" y="15621"/>
                </a:lnTo>
                <a:close/>
              </a:path>
              <a:path w="24129" h="166370">
                <a:moveTo>
                  <a:pt x="14478" y="15621"/>
                </a:moveTo>
                <a:lnTo>
                  <a:pt x="14452" y="16129"/>
                </a:lnTo>
                <a:lnTo>
                  <a:pt x="14478" y="15621"/>
                </a:lnTo>
                <a:close/>
              </a:path>
              <a:path w="24129" h="166370">
                <a:moveTo>
                  <a:pt x="14550" y="15621"/>
                </a:moveTo>
                <a:lnTo>
                  <a:pt x="14478" y="16129"/>
                </a:lnTo>
                <a:lnTo>
                  <a:pt x="14550" y="15621"/>
                </a:lnTo>
                <a:close/>
              </a:path>
              <a:path w="24129" h="166370">
                <a:moveTo>
                  <a:pt x="8580" y="2273"/>
                </a:moveTo>
                <a:lnTo>
                  <a:pt x="2032" y="4699"/>
                </a:lnTo>
                <a:lnTo>
                  <a:pt x="0" y="8128"/>
                </a:lnTo>
                <a:lnTo>
                  <a:pt x="762" y="11684"/>
                </a:lnTo>
                <a:lnTo>
                  <a:pt x="1016" y="13081"/>
                </a:lnTo>
                <a:lnTo>
                  <a:pt x="1082" y="13572"/>
                </a:lnTo>
                <a:lnTo>
                  <a:pt x="1270" y="14605"/>
                </a:lnTo>
                <a:lnTo>
                  <a:pt x="1270" y="14351"/>
                </a:lnTo>
                <a:lnTo>
                  <a:pt x="6731" y="14351"/>
                </a:lnTo>
                <a:lnTo>
                  <a:pt x="6604" y="4318"/>
                </a:lnTo>
                <a:lnTo>
                  <a:pt x="8580" y="2273"/>
                </a:lnTo>
                <a:close/>
              </a:path>
              <a:path w="24129" h="166370">
                <a:moveTo>
                  <a:pt x="14732" y="14351"/>
                </a:moveTo>
                <a:lnTo>
                  <a:pt x="14695" y="14605"/>
                </a:lnTo>
                <a:lnTo>
                  <a:pt x="14732" y="14351"/>
                </a:lnTo>
                <a:close/>
              </a:path>
              <a:path w="24129" h="166370">
                <a:moveTo>
                  <a:pt x="14778" y="14351"/>
                </a:moveTo>
                <a:lnTo>
                  <a:pt x="14732" y="14605"/>
                </a:lnTo>
                <a:lnTo>
                  <a:pt x="14778" y="14351"/>
                </a:lnTo>
                <a:close/>
              </a:path>
              <a:path w="24129" h="166370">
                <a:moveTo>
                  <a:pt x="23749" y="8636"/>
                </a:moveTo>
                <a:lnTo>
                  <a:pt x="23654" y="13572"/>
                </a:lnTo>
                <a:lnTo>
                  <a:pt x="23876" y="13335"/>
                </a:lnTo>
                <a:lnTo>
                  <a:pt x="23749" y="8636"/>
                </a:lnTo>
                <a:close/>
              </a:path>
              <a:path w="24129" h="166370">
                <a:moveTo>
                  <a:pt x="23603" y="5945"/>
                </a:moveTo>
                <a:lnTo>
                  <a:pt x="23749" y="8636"/>
                </a:lnTo>
                <a:lnTo>
                  <a:pt x="23749" y="6223"/>
                </a:lnTo>
                <a:lnTo>
                  <a:pt x="23603" y="5945"/>
                </a:lnTo>
                <a:close/>
              </a:path>
              <a:path w="24129" h="166370">
                <a:moveTo>
                  <a:pt x="19685" y="254"/>
                </a:moveTo>
                <a:lnTo>
                  <a:pt x="17300" y="318"/>
                </a:lnTo>
                <a:lnTo>
                  <a:pt x="17780" y="381"/>
                </a:lnTo>
                <a:lnTo>
                  <a:pt x="20066" y="2032"/>
                </a:lnTo>
                <a:lnTo>
                  <a:pt x="22352" y="3556"/>
                </a:lnTo>
                <a:lnTo>
                  <a:pt x="23603" y="5945"/>
                </a:lnTo>
                <a:lnTo>
                  <a:pt x="23495" y="3937"/>
                </a:lnTo>
                <a:lnTo>
                  <a:pt x="19685" y="254"/>
                </a:lnTo>
                <a:close/>
              </a:path>
              <a:path w="24129" h="166370">
                <a:moveTo>
                  <a:pt x="13668" y="416"/>
                </a:moveTo>
                <a:lnTo>
                  <a:pt x="10287" y="508"/>
                </a:lnTo>
                <a:lnTo>
                  <a:pt x="8580" y="2273"/>
                </a:lnTo>
                <a:lnTo>
                  <a:pt x="12319" y="889"/>
                </a:lnTo>
                <a:lnTo>
                  <a:pt x="13668" y="416"/>
                </a:lnTo>
                <a:close/>
              </a:path>
              <a:path w="24129" h="166370">
                <a:moveTo>
                  <a:pt x="14859" y="0"/>
                </a:moveTo>
                <a:lnTo>
                  <a:pt x="13668" y="416"/>
                </a:lnTo>
                <a:lnTo>
                  <a:pt x="17300" y="318"/>
                </a:lnTo>
                <a:lnTo>
                  <a:pt x="148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7704" y="569594"/>
            <a:ext cx="134781" cy="1498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70878" y="551052"/>
            <a:ext cx="510158" cy="2284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82055" y="435737"/>
            <a:ext cx="217170" cy="36957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182359" y="471043"/>
            <a:ext cx="1683385" cy="1188720"/>
            <a:chOff x="6182359" y="471043"/>
            <a:chExt cx="1683385" cy="118872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6545" y="471043"/>
              <a:ext cx="449072" cy="4147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2359" y="1357884"/>
              <a:ext cx="240664" cy="2635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6448" y="853186"/>
              <a:ext cx="1277111" cy="80645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63075" y="455041"/>
            <a:ext cx="50673" cy="1729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80550" y="431545"/>
            <a:ext cx="201295" cy="24714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821008" y="424433"/>
            <a:ext cx="373154" cy="2809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53623" y="506983"/>
            <a:ext cx="131952" cy="1714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25861" y="485648"/>
            <a:ext cx="52572" cy="17729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76635" y="602487"/>
            <a:ext cx="88011" cy="1287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80852" y="478790"/>
            <a:ext cx="56006" cy="17691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1014964" y="418973"/>
            <a:ext cx="376555" cy="394970"/>
            <a:chOff x="11014964" y="418973"/>
            <a:chExt cx="376555" cy="39497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22203" y="499999"/>
              <a:ext cx="136017" cy="1739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014964" y="418973"/>
              <a:ext cx="376555" cy="394970"/>
            </a:xfrm>
            <a:custGeom>
              <a:avLst/>
              <a:gdLst/>
              <a:ahLst/>
              <a:cxnLst/>
              <a:rect l="l" t="t" r="r" b="b"/>
              <a:pathLst>
                <a:path w="376554" h="394969">
                  <a:moveTo>
                    <a:pt x="165749" y="364489"/>
                  </a:moveTo>
                  <a:lnTo>
                    <a:pt x="118363" y="364489"/>
                  </a:lnTo>
                  <a:lnTo>
                    <a:pt x="80771" y="373125"/>
                  </a:lnTo>
                  <a:lnTo>
                    <a:pt x="80899" y="373125"/>
                  </a:lnTo>
                  <a:lnTo>
                    <a:pt x="43687" y="380618"/>
                  </a:lnTo>
                  <a:lnTo>
                    <a:pt x="2920" y="387985"/>
                  </a:lnTo>
                  <a:lnTo>
                    <a:pt x="1142" y="388365"/>
                  </a:lnTo>
                  <a:lnTo>
                    <a:pt x="0" y="390016"/>
                  </a:lnTo>
                  <a:lnTo>
                    <a:pt x="507" y="393573"/>
                  </a:lnTo>
                  <a:lnTo>
                    <a:pt x="2158" y="394715"/>
                  </a:lnTo>
                  <a:lnTo>
                    <a:pt x="82676" y="383539"/>
                  </a:lnTo>
                  <a:lnTo>
                    <a:pt x="82930" y="383539"/>
                  </a:lnTo>
                  <a:lnTo>
                    <a:pt x="120903" y="377063"/>
                  </a:lnTo>
                  <a:lnTo>
                    <a:pt x="154812" y="368046"/>
                  </a:lnTo>
                  <a:lnTo>
                    <a:pt x="155066" y="367918"/>
                  </a:lnTo>
                  <a:lnTo>
                    <a:pt x="165749" y="364489"/>
                  </a:lnTo>
                  <a:close/>
                </a:path>
                <a:path w="376554" h="394969">
                  <a:moveTo>
                    <a:pt x="150749" y="354075"/>
                  </a:moveTo>
                  <a:lnTo>
                    <a:pt x="117969" y="364580"/>
                  </a:lnTo>
                  <a:lnTo>
                    <a:pt x="118363" y="364489"/>
                  </a:lnTo>
                  <a:lnTo>
                    <a:pt x="165749" y="364489"/>
                  </a:lnTo>
                  <a:lnTo>
                    <a:pt x="185927" y="358013"/>
                  </a:lnTo>
                  <a:lnTo>
                    <a:pt x="186435" y="357886"/>
                  </a:lnTo>
                  <a:lnTo>
                    <a:pt x="195578" y="354202"/>
                  </a:lnTo>
                  <a:lnTo>
                    <a:pt x="150494" y="354202"/>
                  </a:lnTo>
                  <a:lnTo>
                    <a:pt x="150749" y="354075"/>
                  </a:lnTo>
                  <a:close/>
                </a:path>
                <a:path w="376554" h="394969">
                  <a:moveTo>
                    <a:pt x="180847" y="343153"/>
                  </a:moveTo>
                  <a:lnTo>
                    <a:pt x="150494" y="354202"/>
                  </a:lnTo>
                  <a:lnTo>
                    <a:pt x="195578" y="354202"/>
                  </a:lnTo>
                  <a:lnTo>
                    <a:pt x="213232" y="347090"/>
                  </a:lnTo>
                  <a:lnTo>
                    <a:pt x="213740" y="346963"/>
                  </a:lnTo>
                  <a:lnTo>
                    <a:pt x="221115" y="343407"/>
                  </a:lnTo>
                  <a:lnTo>
                    <a:pt x="180339" y="343407"/>
                  </a:lnTo>
                  <a:lnTo>
                    <a:pt x="180847" y="343153"/>
                  </a:lnTo>
                  <a:close/>
                </a:path>
                <a:path w="376554" h="394969">
                  <a:moveTo>
                    <a:pt x="244244" y="331850"/>
                  </a:moveTo>
                  <a:lnTo>
                    <a:pt x="206755" y="331850"/>
                  </a:lnTo>
                  <a:lnTo>
                    <a:pt x="180339" y="343407"/>
                  </a:lnTo>
                  <a:lnTo>
                    <a:pt x="221115" y="343407"/>
                  </a:lnTo>
                  <a:lnTo>
                    <a:pt x="238759" y="334899"/>
                  </a:lnTo>
                  <a:lnTo>
                    <a:pt x="239140" y="334644"/>
                  </a:lnTo>
                  <a:lnTo>
                    <a:pt x="244244" y="331850"/>
                  </a:lnTo>
                  <a:close/>
                </a:path>
                <a:path w="376554" h="394969">
                  <a:moveTo>
                    <a:pt x="266105" y="319531"/>
                  </a:moveTo>
                  <a:lnTo>
                    <a:pt x="231139" y="319531"/>
                  </a:lnTo>
                  <a:lnTo>
                    <a:pt x="206375" y="331977"/>
                  </a:lnTo>
                  <a:lnTo>
                    <a:pt x="206755" y="331850"/>
                  </a:lnTo>
                  <a:lnTo>
                    <a:pt x="244244" y="331850"/>
                  </a:lnTo>
                  <a:lnTo>
                    <a:pt x="261874" y="322199"/>
                  </a:lnTo>
                  <a:lnTo>
                    <a:pt x="266105" y="319531"/>
                  </a:lnTo>
                  <a:close/>
                </a:path>
                <a:path w="376554" h="394969">
                  <a:moveTo>
                    <a:pt x="302169" y="294259"/>
                  </a:moveTo>
                  <a:lnTo>
                    <a:pt x="273557" y="294259"/>
                  </a:lnTo>
                  <a:lnTo>
                    <a:pt x="252983" y="307213"/>
                  </a:lnTo>
                  <a:lnTo>
                    <a:pt x="230758" y="319659"/>
                  </a:lnTo>
                  <a:lnTo>
                    <a:pt x="231139" y="319531"/>
                  </a:lnTo>
                  <a:lnTo>
                    <a:pt x="266105" y="319531"/>
                  </a:lnTo>
                  <a:lnTo>
                    <a:pt x="282828" y="308990"/>
                  </a:lnTo>
                  <a:lnTo>
                    <a:pt x="283463" y="308482"/>
                  </a:lnTo>
                  <a:lnTo>
                    <a:pt x="301497" y="294893"/>
                  </a:lnTo>
                  <a:lnTo>
                    <a:pt x="301878" y="294513"/>
                  </a:lnTo>
                  <a:lnTo>
                    <a:pt x="302169" y="294259"/>
                  </a:lnTo>
                  <a:close/>
                </a:path>
                <a:path w="376554" h="394969">
                  <a:moveTo>
                    <a:pt x="253364" y="306959"/>
                  </a:moveTo>
                  <a:lnTo>
                    <a:pt x="252912" y="307213"/>
                  </a:lnTo>
                  <a:lnTo>
                    <a:pt x="253364" y="306959"/>
                  </a:lnTo>
                  <a:close/>
                </a:path>
                <a:path w="376554" h="394969">
                  <a:moveTo>
                    <a:pt x="317281" y="281050"/>
                  </a:moveTo>
                  <a:lnTo>
                    <a:pt x="290956" y="281050"/>
                  </a:lnTo>
                  <a:lnTo>
                    <a:pt x="272922" y="294639"/>
                  </a:lnTo>
                  <a:lnTo>
                    <a:pt x="273557" y="294259"/>
                  </a:lnTo>
                  <a:lnTo>
                    <a:pt x="302169" y="294259"/>
                  </a:lnTo>
                  <a:lnTo>
                    <a:pt x="317281" y="281050"/>
                  </a:lnTo>
                  <a:close/>
                </a:path>
                <a:path w="376554" h="394969">
                  <a:moveTo>
                    <a:pt x="330890" y="267335"/>
                  </a:moveTo>
                  <a:lnTo>
                    <a:pt x="306704" y="267335"/>
                  </a:lnTo>
                  <a:lnTo>
                    <a:pt x="306196" y="267842"/>
                  </a:lnTo>
                  <a:lnTo>
                    <a:pt x="290449" y="281304"/>
                  </a:lnTo>
                  <a:lnTo>
                    <a:pt x="290956" y="281050"/>
                  </a:lnTo>
                  <a:lnTo>
                    <a:pt x="317281" y="281050"/>
                  </a:lnTo>
                  <a:lnTo>
                    <a:pt x="318007" y="280415"/>
                  </a:lnTo>
                  <a:lnTo>
                    <a:pt x="318642" y="279907"/>
                  </a:lnTo>
                  <a:lnTo>
                    <a:pt x="330890" y="267335"/>
                  </a:lnTo>
                  <a:close/>
                </a:path>
                <a:path w="376554" h="394969">
                  <a:moveTo>
                    <a:pt x="306648" y="267383"/>
                  </a:moveTo>
                  <a:lnTo>
                    <a:pt x="306113" y="267842"/>
                  </a:lnTo>
                  <a:lnTo>
                    <a:pt x="306648" y="267383"/>
                  </a:lnTo>
                  <a:close/>
                </a:path>
                <a:path w="376554" h="394969">
                  <a:moveTo>
                    <a:pt x="342033" y="253111"/>
                  </a:moveTo>
                  <a:lnTo>
                    <a:pt x="320675" y="253111"/>
                  </a:lnTo>
                  <a:lnTo>
                    <a:pt x="319912" y="254000"/>
                  </a:lnTo>
                  <a:lnTo>
                    <a:pt x="306648" y="267383"/>
                  </a:lnTo>
                  <a:lnTo>
                    <a:pt x="330890" y="267335"/>
                  </a:lnTo>
                  <a:lnTo>
                    <a:pt x="332993" y="265175"/>
                  </a:lnTo>
                  <a:lnTo>
                    <a:pt x="333628" y="264287"/>
                  </a:lnTo>
                  <a:lnTo>
                    <a:pt x="342033" y="253111"/>
                  </a:lnTo>
                  <a:close/>
                </a:path>
                <a:path w="376554" h="394969">
                  <a:moveTo>
                    <a:pt x="320276" y="253516"/>
                  </a:moveTo>
                  <a:lnTo>
                    <a:pt x="319801" y="254000"/>
                  </a:lnTo>
                  <a:lnTo>
                    <a:pt x="320276" y="253516"/>
                  </a:lnTo>
                  <a:close/>
                </a:path>
                <a:path w="376554" h="394969">
                  <a:moveTo>
                    <a:pt x="320675" y="253111"/>
                  </a:moveTo>
                  <a:lnTo>
                    <a:pt x="320276" y="253516"/>
                  </a:lnTo>
                  <a:lnTo>
                    <a:pt x="319912" y="254000"/>
                  </a:lnTo>
                  <a:lnTo>
                    <a:pt x="320675" y="253111"/>
                  </a:lnTo>
                  <a:close/>
                </a:path>
                <a:path w="376554" h="394969">
                  <a:moveTo>
                    <a:pt x="348614" y="224116"/>
                  </a:moveTo>
                  <a:lnTo>
                    <a:pt x="333247" y="236727"/>
                  </a:lnTo>
                  <a:lnTo>
                    <a:pt x="331850" y="238125"/>
                  </a:lnTo>
                  <a:lnTo>
                    <a:pt x="320276" y="253516"/>
                  </a:lnTo>
                  <a:lnTo>
                    <a:pt x="320675" y="253111"/>
                  </a:lnTo>
                  <a:lnTo>
                    <a:pt x="342033" y="253111"/>
                  </a:lnTo>
                  <a:lnTo>
                    <a:pt x="344516" y="249809"/>
                  </a:lnTo>
                  <a:lnTo>
                    <a:pt x="344169" y="249809"/>
                  </a:lnTo>
                  <a:lnTo>
                    <a:pt x="345566" y="248412"/>
                  </a:lnTo>
                  <a:lnTo>
                    <a:pt x="345860" y="248412"/>
                  </a:lnTo>
                  <a:lnTo>
                    <a:pt x="362457" y="234696"/>
                  </a:lnTo>
                  <a:lnTo>
                    <a:pt x="364362" y="233044"/>
                  </a:lnTo>
                  <a:lnTo>
                    <a:pt x="365505" y="230631"/>
                  </a:lnTo>
                  <a:lnTo>
                    <a:pt x="365505" y="228091"/>
                  </a:lnTo>
                  <a:lnTo>
                    <a:pt x="348614" y="228091"/>
                  </a:lnTo>
                  <a:lnTo>
                    <a:pt x="348614" y="224116"/>
                  </a:lnTo>
                  <a:close/>
                </a:path>
                <a:path w="376554" h="394969">
                  <a:moveTo>
                    <a:pt x="345566" y="248412"/>
                  </a:moveTo>
                  <a:lnTo>
                    <a:pt x="344169" y="249809"/>
                  </a:lnTo>
                  <a:lnTo>
                    <a:pt x="345085" y="249052"/>
                  </a:lnTo>
                  <a:lnTo>
                    <a:pt x="345566" y="248412"/>
                  </a:lnTo>
                  <a:close/>
                </a:path>
                <a:path w="376554" h="394969">
                  <a:moveTo>
                    <a:pt x="345085" y="249052"/>
                  </a:moveTo>
                  <a:lnTo>
                    <a:pt x="344169" y="249809"/>
                  </a:lnTo>
                  <a:lnTo>
                    <a:pt x="344516" y="249809"/>
                  </a:lnTo>
                  <a:lnTo>
                    <a:pt x="345085" y="249052"/>
                  </a:lnTo>
                  <a:close/>
                </a:path>
                <a:path w="376554" h="394969">
                  <a:moveTo>
                    <a:pt x="345860" y="248412"/>
                  </a:moveTo>
                  <a:lnTo>
                    <a:pt x="345566" y="248412"/>
                  </a:lnTo>
                  <a:lnTo>
                    <a:pt x="345085" y="249052"/>
                  </a:lnTo>
                  <a:lnTo>
                    <a:pt x="345860" y="248412"/>
                  </a:lnTo>
                  <a:close/>
                </a:path>
                <a:path w="376554" h="394969">
                  <a:moveTo>
                    <a:pt x="351662" y="221614"/>
                  </a:moveTo>
                  <a:lnTo>
                    <a:pt x="348614" y="224116"/>
                  </a:lnTo>
                  <a:lnTo>
                    <a:pt x="348614" y="228091"/>
                  </a:lnTo>
                  <a:lnTo>
                    <a:pt x="351662" y="221614"/>
                  </a:lnTo>
                  <a:close/>
                </a:path>
                <a:path w="376554" h="394969">
                  <a:moveTo>
                    <a:pt x="365454" y="221614"/>
                  </a:moveTo>
                  <a:lnTo>
                    <a:pt x="351662" y="221614"/>
                  </a:lnTo>
                  <a:lnTo>
                    <a:pt x="348614" y="228091"/>
                  </a:lnTo>
                  <a:lnTo>
                    <a:pt x="365505" y="228091"/>
                  </a:lnTo>
                  <a:lnTo>
                    <a:pt x="365454" y="221614"/>
                  </a:lnTo>
                  <a:close/>
                </a:path>
                <a:path w="376554" h="394969">
                  <a:moveTo>
                    <a:pt x="359558" y="193953"/>
                  </a:moveTo>
                  <a:lnTo>
                    <a:pt x="350138" y="207644"/>
                  </a:lnTo>
                  <a:lnTo>
                    <a:pt x="348614" y="212216"/>
                  </a:lnTo>
                  <a:lnTo>
                    <a:pt x="348614" y="224116"/>
                  </a:lnTo>
                  <a:lnTo>
                    <a:pt x="351662" y="221614"/>
                  </a:lnTo>
                  <a:lnTo>
                    <a:pt x="365454" y="221614"/>
                  </a:lnTo>
                  <a:lnTo>
                    <a:pt x="365417" y="217042"/>
                  </a:lnTo>
                  <a:lnTo>
                    <a:pt x="363981" y="217042"/>
                  </a:lnTo>
                  <a:lnTo>
                    <a:pt x="365378" y="212216"/>
                  </a:lnTo>
                  <a:lnTo>
                    <a:pt x="367199" y="212216"/>
                  </a:lnTo>
                  <a:lnTo>
                    <a:pt x="374650" y="201040"/>
                  </a:lnTo>
                  <a:lnTo>
                    <a:pt x="376046" y="196468"/>
                  </a:lnTo>
                  <a:lnTo>
                    <a:pt x="359536" y="196468"/>
                  </a:lnTo>
                  <a:lnTo>
                    <a:pt x="359558" y="193953"/>
                  </a:lnTo>
                  <a:close/>
                </a:path>
                <a:path w="376554" h="394969">
                  <a:moveTo>
                    <a:pt x="365378" y="212216"/>
                  </a:moveTo>
                  <a:lnTo>
                    <a:pt x="363981" y="217042"/>
                  </a:lnTo>
                  <a:lnTo>
                    <a:pt x="365400" y="214915"/>
                  </a:lnTo>
                  <a:lnTo>
                    <a:pt x="365378" y="212216"/>
                  </a:lnTo>
                  <a:close/>
                </a:path>
                <a:path w="376554" h="394969">
                  <a:moveTo>
                    <a:pt x="365400" y="214915"/>
                  </a:moveTo>
                  <a:lnTo>
                    <a:pt x="363981" y="217042"/>
                  </a:lnTo>
                  <a:lnTo>
                    <a:pt x="365417" y="217042"/>
                  </a:lnTo>
                  <a:lnTo>
                    <a:pt x="365400" y="214915"/>
                  </a:lnTo>
                  <a:close/>
                </a:path>
                <a:path w="376554" h="394969">
                  <a:moveTo>
                    <a:pt x="367199" y="212216"/>
                  </a:moveTo>
                  <a:lnTo>
                    <a:pt x="365378" y="212216"/>
                  </a:lnTo>
                  <a:lnTo>
                    <a:pt x="365400" y="214915"/>
                  </a:lnTo>
                  <a:lnTo>
                    <a:pt x="367199" y="212216"/>
                  </a:lnTo>
                  <a:close/>
                </a:path>
                <a:path w="376554" h="394969">
                  <a:moveTo>
                    <a:pt x="361060" y="191769"/>
                  </a:moveTo>
                  <a:lnTo>
                    <a:pt x="359558" y="193953"/>
                  </a:lnTo>
                  <a:lnTo>
                    <a:pt x="359536" y="196468"/>
                  </a:lnTo>
                  <a:lnTo>
                    <a:pt x="361060" y="191769"/>
                  </a:lnTo>
                  <a:close/>
                </a:path>
                <a:path w="376554" h="394969">
                  <a:moveTo>
                    <a:pt x="376006" y="191769"/>
                  </a:moveTo>
                  <a:lnTo>
                    <a:pt x="361060" y="191769"/>
                  </a:lnTo>
                  <a:lnTo>
                    <a:pt x="359536" y="196468"/>
                  </a:lnTo>
                  <a:lnTo>
                    <a:pt x="376046" y="196468"/>
                  </a:lnTo>
                  <a:lnTo>
                    <a:pt x="376006" y="191769"/>
                  </a:lnTo>
                  <a:close/>
                </a:path>
                <a:path w="376554" h="394969">
                  <a:moveTo>
                    <a:pt x="375921" y="181737"/>
                  </a:moveTo>
                  <a:lnTo>
                    <a:pt x="359662" y="181737"/>
                  </a:lnTo>
                  <a:lnTo>
                    <a:pt x="359558" y="193953"/>
                  </a:lnTo>
                  <a:lnTo>
                    <a:pt x="361060" y="191769"/>
                  </a:lnTo>
                  <a:lnTo>
                    <a:pt x="376006" y="191769"/>
                  </a:lnTo>
                  <a:lnTo>
                    <a:pt x="375921" y="181737"/>
                  </a:lnTo>
                  <a:close/>
                </a:path>
                <a:path w="376554" h="394969">
                  <a:moveTo>
                    <a:pt x="359663" y="181610"/>
                  </a:moveTo>
                  <a:close/>
                </a:path>
                <a:path w="376554" h="394969">
                  <a:moveTo>
                    <a:pt x="375792" y="165862"/>
                  </a:moveTo>
                  <a:lnTo>
                    <a:pt x="359790" y="165862"/>
                  </a:lnTo>
                  <a:lnTo>
                    <a:pt x="359663" y="181737"/>
                  </a:lnTo>
                  <a:lnTo>
                    <a:pt x="375919" y="181737"/>
                  </a:lnTo>
                  <a:lnTo>
                    <a:pt x="375792" y="165862"/>
                  </a:lnTo>
                  <a:close/>
                </a:path>
                <a:path w="376554" h="394969">
                  <a:moveTo>
                    <a:pt x="372991" y="137287"/>
                  </a:moveTo>
                  <a:lnTo>
                    <a:pt x="357124" y="137287"/>
                  </a:lnTo>
                  <a:lnTo>
                    <a:pt x="357377" y="138556"/>
                  </a:lnTo>
                  <a:lnTo>
                    <a:pt x="358901" y="152018"/>
                  </a:lnTo>
                  <a:lnTo>
                    <a:pt x="359786" y="166430"/>
                  </a:lnTo>
                  <a:lnTo>
                    <a:pt x="359790" y="165862"/>
                  </a:lnTo>
                  <a:lnTo>
                    <a:pt x="375792" y="165862"/>
                  </a:lnTo>
                  <a:lnTo>
                    <a:pt x="375792" y="165226"/>
                  </a:lnTo>
                  <a:lnTo>
                    <a:pt x="374768" y="152018"/>
                  </a:lnTo>
                  <a:lnTo>
                    <a:pt x="374650" y="150113"/>
                  </a:lnTo>
                  <a:lnTo>
                    <a:pt x="372991" y="137287"/>
                  </a:lnTo>
                  <a:close/>
                </a:path>
                <a:path w="376554" h="394969">
                  <a:moveTo>
                    <a:pt x="358775" y="151637"/>
                  </a:moveTo>
                  <a:lnTo>
                    <a:pt x="358801" y="152018"/>
                  </a:lnTo>
                  <a:lnTo>
                    <a:pt x="358775" y="151637"/>
                  </a:lnTo>
                  <a:close/>
                </a:path>
                <a:path w="376554" h="394969">
                  <a:moveTo>
                    <a:pt x="357204" y="137951"/>
                  </a:moveTo>
                  <a:lnTo>
                    <a:pt x="357277" y="138556"/>
                  </a:lnTo>
                  <a:lnTo>
                    <a:pt x="357204" y="137951"/>
                  </a:lnTo>
                  <a:close/>
                </a:path>
                <a:path w="376554" h="394969">
                  <a:moveTo>
                    <a:pt x="357124" y="137287"/>
                  </a:moveTo>
                  <a:lnTo>
                    <a:pt x="357204" y="137951"/>
                  </a:lnTo>
                  <a:lnTo>
                    <a:pt x="357377" y="138556"/>
                  </a:lnTo>
                  <a:lnTo>
                    <a:pt x="357124" y="137287"/>
                  </a:lnTo>
                  <a:close/>
                </a:path>
                <a:path w="376554" h="394969">
                  <a:moveTo>
                    <a:pt x="369805" y="124840"/>
                  </a:moveTo>
                  <a:lnTo>
                    <a:pt x="353440" y="124840"/>
                  </a:lnTo>
                  <a:lnTo>
                    <a:pt x="353821" y="125856"/>
                  </a:lnTo>
                  <a:lnTo>
                    <a:pt x="357204" y="137951"/>
                  </a:lnTo>
                  <a:lnTo>
                    <a:pt x="357124" y="137287"/>
                  </a:lnTo>
                  <a:lnTo>
                    <a:pt x="372991" y="137287"/>
                  </a:lnTo>
                  <a:lnTo>
                    <a:pt x="372744" y="135381"/>
                  </a:lnTo>
                  <a:lnTo>
                    <a:pt x="372490" y="134112"/>
                  </a:lnTo>
                  <a:lnTo>
                    <a:pt x="369805" y="124840"/>
                  </a:lnTo>
                  <a:close/>
                </a:path>
                <a:path w="376554" h="394969">
                  <a:moveTo>
                    <a:pt x="353569" y="125289"/>
                  </a:moveTo>
                  <a:lnTo>
                    <a:pt x="353732" y="125856"/>
                  </a:lnTo>
                  <a:lnTo>
                    <a:pt x="353569" y="125289"/>
                  </a:lnTo>
                  <a:close/>
                </a:path>
                <a:path w="376554" h="394969">
                  <a:moveTo>
                    <a:pt x="353440" y="124840"/>
                  </a:moveTo>
                  <a:lnTo>
                    <a:pt x="353569" y="125289"/>
                  </a:lnTo>
                  <a:lnTo>
                    <a:pt x="353821" y="125856"/>
                  </a:lnTo>
                  <a:lnTo>
                    <a:pt x="353440" y="124840"/>
                  </a:lnTo>
                  <a:close/>
                </a:path>
                <a:path w="376554" h="394969">
                  <a:moveTo>
                    <a:pt x="364824" y="112140"/>
                  </a:moveTo>
                  <a:lnTo>
                    <a:pt x="347725" y="112140"/>
                  </a:lnTo>
                  <a:lnTo>
                    <a:pt x="353569" y="125289"/>
                  </a:lnTo>
                  <a:lnTo>
                    <a:pt x="353440" y="124840"/>
                  </a:lnTo>
                  <a:lnTo>
                    <a:pt x="369805" y="124840"/>
                  </a:lnTo>
                  <a:lnTo>
                    <a:pt x="368553" y="120523"/>
                  </a:lnTo>
                  <a:lnTo>
                    <a:pt x="368172" y="119506"/>
                  </a:lnTo>
                  <a:lnTo>
                    <a:pt x="364824" y="112140"/>
                  </a:lnTo>
                  <a:close/>
                </a:path>
                <a:path w="376554" h="394969">
                  <a:moveTo>
                    <a:pt x="309752" y="60451"/>
                  </a:moveTo>
                  <a:lnTo>
                    <a:pt x="318388" y="69087"/>
                  </a:lnTo>
                  <a:lnTo>
                    <a:pt x="326135" y="78612"/>
                  </a:lnTo>
                  <a:lnTo>
                    <a:pt x="334771" y="89407"/>
                  </a:lnTo>
                  <a:lnTo>
                    <a:pt x="341883" y="100329"/>
                  </a:lnTo>
                  <a:lnTo>
                    <a:pt x="347852" y="112522"/>
                  </a:lnTo>
                  <a:lnTo>
                    <a:pt x="347725" y="112140"/>
                  </a:lnTo>
                  <a:lnTo>
                    <a:pt x="364824" y="112140"/>
                  </a:lnTo>
                  <a:lnTo>
                    <a:pt x="338200" y="68834"/>
                  </a:lnTo>
                  <a:lnTo>
                    <a:pt x="331600" y="60832"/>
                  </a:lnTo>
                  <a:lnTo>
                    <a:pt x="310260" y="60832"/>
                  </a:lnTo>
                  <a:lnTo>
                    <a:pt x="309752" y="60451"/>
                  </a:lnTo>
                  <a:close/>
                </a:path>
                <a:path w="376554" h="394969">
                  <a:moveTo>
                    <a:pt x="341375" y="99567"/>
                  </a:moveTo>
                  <a:lnTo>
                    <a:pt x="341756" y="100329"/>
                  </a:lnTo>
                  <a:lnTo>
                    <a:pt x="341375" y="99567"/>
                  </a:lnTo>
                  <a:close/>
                </a:path>
                <a:path w="376554" h="394969">
                  <a:moveTo>
                    <a:pt x="334263" y="88773"/>
                  </a:moveTo>
                  <a:lnTo>
                    <a:pt x="334682" y="89407"/>
                  </a:lnTo>
                  <a:lnTo>
                    <a:pt x="334263" y="88773"/>
                  </a:lnTo>
                  <a:close/>
                </a:path>
                <a:path w="376554" h="394969">
                  <a:moveTo>
                    <a:pt x="317881" y="68580"/>
                  </a:moveTo>
                  <a:lnTo>
                    <a:pt x="318298" y="69087"/>
                  </a:lnTo>
                  <a:lnTo>
                    <a:pt x="317881" y="68580"/>
                  </a:lnTo>
                  <a:close/>
                </a:path>
                <a:path w="376554" h="394969">
                  <a:moveTo>
                    <a:pt x="309371" y="60071"/>
                  </a:moveTo>
                  <a:lnTo>
                    <a:pt x="309752" y="60451"/>
                  </a:lnTo>
                  <a:lnTo>
                    <a:pt x="310260" y="60832"/>
                  </a:lnTo>
                  <a:lnTo>
                    <a:pt x="309371" y="60071"/>
                  </a:lnTo>
                  <a:close/>
                </a:path>
                <a:path w="376554" h="394969">
                  <a:moveTo>
                    <a:pt x="330971" y="60071"/>
                  </a:moveTo>
                  <a:lnTo>
                    <a:pt x="309371" y="60071"/>
                  </a:lnTo>
                  <a:lnTo>
                    <a:pt x="310260" y="60832"/>
                  </a:lnTo>
                  <a:lnTo>
                    <a:pt x="331600" y="60832"/>
                  </a:lnTo>
                  <a:lnTo>
                    <a:pt x="330971" y="60071"/>
                  </a:lnTo>
                  <a:close/>
                </a:path>
                <a:path w="376554" h="394969">
                  <a:moveTo>
                    <a:pt x="324865" y="53593"/>
                  </a:moveTo>
                  <a:lnTo>
                    <a:pt x="300608" y="53593"/>
                  </a:lnTo>
                  <a:lnTo>
                    <a:pt x="300989" y="53848"/>
                  </a:lnTo>
                  <a:lnTo>
                    <a:pt x="309752" y="60451"/>
                  </a:lnTo>
                  <a:lnTo>
                    <a:pt x="309371" y="60071"/>
                  </a:lnTo>
                  <a:lnTo>
                    <a:pt x="330971" y="60071"/>
                  </a:lnTo>
                  <a:lnTo>
                    <a:pt x="329818" y="58674"/>
                  </a:lnTo>
                  <a:lnTo>
                    <a:pt x="329437" y="58165"/>
                  </a:lnTo>
                  <a:lnTo>
                    <a:pt x="324865" y="53593"/>
                  </a:lnTo>
                  <a:close/>
                </a:path>
                <a:path w="376554" h="394969">
                  <a:moveTo>
                    <a:pt x="300676" y="53644"/>
                  </a:moveTo>
                  <a:lnTo>
                    <a:pt x="300947" y="53848"/>
                  </a:lnTo>
                  <a:lnTo>
                    <a:pt x="300676" y="53644"/>
                  </a:lnTo>
                  <a:close/>
                </a:path>
                <a:path w="376554" h="394969">
                  <a:moveTo>
                    <a:pt x="318658" y="47751"/>
                  </a:moveTo>
                  <a:lnTo>
                    <a:pt x="291591" y="47751"/>
                  </a:lnTo>
                  <a:lnTo>
                    <a:pt x="300676" y="53644"/>
                  </a:lnTo>
                  <a:lnTo>
                    <a:pt x="324865" y="53593"/>
                  </a:lnTo>
                  <a:lnTo>
                    <a:pt x="320420" y="49149"/>
                  </a:lnTo>
                  <a:lnTo>
                    <a:pt x="319531" y="48387"/>
                  </a:lnTo>
                  <a:lnTo>
                    <a:pt x="318658" y="47751"/>
                  </a:lnTo>
                  <a:close/>
                </a:path>
                <a:path w="376554" h="394969">
                  <a:moveTo>
                    <a:pt x="282595" y="42556"/>
                  </a:moveTo>
                  <a:lnTo>
                    <a:pt x="291972" y="48005"/>
                  </a:lnTo>
                  <a:lnTo>
                    <a:pt x="291591" y="47751"/>
                  </a:lnTo>
                  <a:lnTo>
                    <a:pt x="318658" y="47751"/>
                  </a:lnTo>
                  <a:lnTo>
                    <a:pt x="312023" y="42925"/>
                  </a:lnTo>
                  <a:lnTo>
                    <a:pt x="283463" y="42925"/>
                  </a:lnTo>
                  <a:lnTo>
                    <a:pt x="282595" y="42556"/>
                  </a:lnTo>
                  <a:close/>
                </a:path>
                <a:path w="376554" h="394969">
                  <a:moveTo>
                    <a:pt x="311499" y="42544"/>
                  </a:moveTo>
                  <a:lnTo>
                    <a:pt x="282575" y="42544"/>
                  </a:lnTo>
                  <a:lnTo>
                    <a:pt x="283463" y="42925"/>
                  </a:lnTo>
                  <a:lnTo>
                    <a:pt x="312023" y="42925"/>
                  </a:lnTo>
                  <a:lnTo>
                    <a:pt x="311499" y="42544"/>
                  </a:lnTo>
                  <a:close/>
                </a:path>
                <a:path w="376554" h="394969">
                  <a:moveTo>
                    <a:pt x="252349" y="27686"/>
                  </a:moveTo>
                  <a:lnTo>
                    <a:pt x="262762" y="33909"/>
                  </a:lnTo>
                  <a:lnTo>
                    <a:pt x="263525" y="34289"/>
                  </a:lnTo>
                  <a:lnTo>
                    <a:pt x="273303" y="38607"/>
                  </a:lnTo>
                  <a:lnTo>
                    <a:pt x="282595" y="42556"/>
                  </a:lnTo>
                  <a:lnTo>
                    <a:pt x="311499" y="42544"/>
                  </a:lnTo>
                  <a:lnTo>
                    <a:pt x="309752" y="41275"/>
                  </a:lnTo>
                  <a:lnTo>
                    <a:pt x="299974" y="34925"/>
                  </a:lnTo>
                  <a:lnTo>
                    <a:pt x="299719" y="34671"/>
                  </a:lnTo>
                  <a:lnTo>
                    <a:pt x="289432" y="28828"/>
                  </a:lnTo>
                  <a:lnTo>
                    <a:pt x="289137" y="28701"/>
                  </a:lnTo>
                  <a:lnTo>
                    <a:pt x="256158" y="28701"/>
                  </a:lnTo>
                  <a:lnTo>
                    <a:pt x="252349" y="27686"/>
                  </a:lnTo>
                  <a:close/>
                </a:path>
                <a:path w="376554" h="394969">
                  <a:moveTo>
                    <a:pt x="269192" y="19938"/>
                  </a:moveTo>
                  <a:lnTo>
                    <a:pt x="231901" y="19938"/>
                  </a:lnTo>
                  <a:lnTo>
                    <a:pt x="236346" y="21462"/>
                  </a:lnTo>
                  <a:lnTo>
                    <a:pt x="233960" y="21462"/>
                  </a:lnTo>
                  <a:lnTo>
                    <a:pt x="241680" y="27177"/>
                  </a:lnTo>
                  <a:lnTo>
                    <a:pt x="246125" y="28701"/>
                  </a:lnTo>
                  <a:lnTo>
                    <a:pt x="254049" y="28701"/>
                  </a:lnTo>
                  <a:lnTo>
                    <a:pt x="252349" y="27686"/>
                  </a:lnTo>
                  <a:lnTo>
                    <a:pt x="286777" y="27686"/>
                  </a:lnTo>
                  <a:lnTo>
                    <a:pt x="279695" y="24637"/>
                  </a:lnTo>
                  <a:lnTo>
                    <a:pt x="279526" y="24637"/>
                  </a:lnTo>
                  <a:lnTo>
                    <a:pt x="272336" y="21462"/>
                  </a:lnTo>
                  <a:lnTo>
                    <a:pt x="236346" y="21462"/>
                  </a:lnTo>
                  <a:lnTo>
                    <a:pt x="233916" y="21429"/>
                  </a:lnTo>
                  <a:lnTo>
                    <a:pt x="272261" y="21429"/>
                  </a:lnTo>
                  <a:lnTo>
                    <a:pt x="270610" y="20700"/>
                  </a:lnTo>
                  <a:lnTo>
                    <a:pt x="269747" y="20319"/>
                  </a:lnTo>
                  <a:lnTo>
                    <a:pt x="269192" y="19938"/>
                  </a:lnTo>
                  <a:close/>
                </a:path>
                <a:path w="376554" h="394969">
                  <a:moveTo>
                    <a:pt x="286777" y="27686"/>
                  </a:moveTo>
                  <a:lnTo>
                    <a:pt x="252349" y="27686"/>
                  </a:lnTo>
                  <a:lnTo>
                    <a:pt x="256158" y="28701"/>
                  </a:lnTo>
                  <a:lnTo>
                    <a:pt x="289137" y="28701"/>
                  </a:lnTo>
                  <a:lnTo>
                    <a:pt x="286777" y="27686"/>
                  </a:lnTo>
                  <a:close/>
                </a:path>
                <a:path w="376554" h="394969">
                  <a:moveTo>
                    <a:pt x="196595" y="18034"/>
                  </a:moveTo>
                  <a:lnTo>
                    <a:pt x="186181" y="18034"/>
                  </a:lnTo>
                  <a:lnTo>
                    <a:pt x="186435" y="24511"/>
                  </a:lnTo>
                  <a:lnTo>
                    <a:pt x="188594" y="26669"/>
                  </a:lnTo>
                  <a:lnTo>
                    <a:pt x="194182" y="26669"/>
                  </a:lnTo>
                  <a:lnTo>
                    <a:pt x="196468" y="24384"/>
                  </a:lnTo>
                  <a:lnTo>
                    <a:pt x="196595" y="18034"/>
                  </a:lnTo>
                  <a:close/>
                </a:path>
                <a:path w="376554" h="394969">
                  <a:moveTo>
                    <a:pt x="279400" y="24511"/>
                  </a:moveTo>
                  <a:lnTo>
                    <a:pt x="279695" y="24637"/>
                  </a:lnTo>
                  <a:lnTo>
                    <a:pt x="279400" y="24511"/>
                  </a:lnTo>
                  <a:close/>
                </a:path>
                <a:path w="376554" h="394969">
                  <a:moveTo>
                    <a:pt x="231901" y="19938"/>
                  </a:moveTo>
                  <a:lnTo>
                    <a:pt x="233916" y="21429"/>
                  </a:lnTo>
                  <a:lnTo>
                    <a:pt x="236346" y="21462"/>
                  </a:lnTo>
                  <a:lnTo>
                    <a:pt x="231901" y="19938"/>
                  </a:lnTo>
                  <a:close/>
                </a:path>
                <a:path w="376554" h="394969">
                  <a:moveTo>
                    <a:pt x="246903" y="12446"/>
                  </a:moveTo>
                  <a:lnTo>
                    <a:pt x="205231" y="12446"/>
                  </a:lnTo>
                  <a:lnTo>
                    <a:pt x="210057" y="14350"/>
                  </a:lnTo>
                  <a:lnTo>
                    <a:pt x="207313" y="14350"/>
                  </a:lnTo>
                  <a:lnTo>
                    <a:pt x="212725" y="19303"/>
                  </a:lnTo>
                  <a:lnTo>
                    <a:pt x="217677" y="21209"/>
                  </a:lnTo>
                  <a:lnTo>
                    <a:pt x="233916" y="21429"/>
                  </a:lnTo>
                  <a:lnTo>
                    <a:pt x="231901" y="19938"/>
                  </a:lnTo>
                  <a:lnTo>
                    <a:pt x="269192" y="19938"/>
                  </a:lnTo>
                  <a:lnTo>
                    <a:pt x="260847" y="15112"/>
                  </a:lnTo>
                  <a:lnTo>
                    <a:pt x="250570" y="15112"/>
                  </a:lnTo>
                  <a:lnTo>
                    <a:pt x="248146" y="14350"/>
                  </a:lnTo>
                  <a:lnTo>
                    <a:pt x="210057" y="14350"/>
                  </a:lnTo>
                  <a:lnTo>
                    <a:pt x="207275" y="14316"/>
                  </a:lnTo>
                  <a:lnTo>
                    <a:pt x="248035" y="14316"/>
                  </a:lnTo>
                  <a:lnTo>
                    <a:pt x="246125" y="13715"/>
                  </a:lnTo>
                  <a:lnTo>
                    <a:pt x="248606" y="13684"/>
                  </a:lnTo>
                  <a:lnTo>
                    <a:pt x="246903" y="12446"/>
                  </a:lnTo>
                  <a:close/>
                </a:path>
                <a:path w="376554" h="394969">
                  <a:moveTo>
                    <a:pt x="269747" y="20319"/>
                  </a:moveTo>
                  <a:lnTo>
                    <a:pt x="270509" y="20700"/>
                  </a:lnTo>
                  <a:lnTo>
                    <a:pt x="270184" y="20512"/>
                  </a:lnTo>
                  <a:lnTo>
                    <a:pt x="269747" y="20319"/>
                  </a:lnTo>
                  <a:close/>
                </a:path>
                <a:path w="376554" h="394969">
                  <a:moveTo>
                    <a:pt x="270184" y="20512"/>
                  </a:moveTo>
                  <a:lnTo>
                    <a:pt x="270509" y="20700"/>
                  </a:lnTo>
                  <a:lnTo>
                    <a:pt x="270184" y="20512"/>
                  </a:lnTo>
                  <a:close/>
                </a:path>
                <a:path w="376554" h="394969">
                  <a:moveTo>
                    <a:pt x="269851" y="20319"/>
                  </a:moveTo>
                  <a:lnTo>
                    <a:pt x="270184" y="20512"/>
                  </a:lnTo>
                  <a:lnTo>
                    <a:pt x="269851" y="20319"/>
                  </a:lnTo>
                  <a:close/>
                </a:path>
                <a:path w="376554" h="394969">
                  <a:moveTo>
                    <a:pt x="196767" y="14604"/>
                  </a:moveTo>
                  <a:lnTo>
                    <a:pt x="186054" y="14604"/>
                  </a:lnTo>
                  <a:lnTo>
                    <a:pt x="186181" y="18161"/>
                  </a:lnTo>
                  <a:lnTo>
                    <a:pt x="196605" y="18034"/>
                  </a:lnTo>
                  <a:lnTo>
                    <a:pt x="196813" y="15112"/>
                  </a:lnTo>
                  <a:lnTo>
                    <a:pt x="196767" y="14604"/>
                  </a:lnTo>
                  <a:close/>
                </a:path>
                <a:path w="376554" h="394969">
                  <a:moveTo>
                    <a:pt x="196605" y="18034"/>
                  </a:moveTo>
                  <a:close/>
                </a:path>
                <a:path w="376554" h="394969">
                  <a:moveTo>
                    <a:pt x="248606" y="13684"/>
                  </a:moveTo>
                  <a:lnTo>
                    <a:pt x="246125" y="13715"/>
                  </a:lnTo>
                  <a:lnTo>
                    <a:pt x="250570" y="15112"/>
                  </a:lnTo>
                  <a:lnTo>
                    <a:pt x="248606" y="13684"/>
                  </a:lnTo>
                  <a:close/>
                </a:path>
                <a:path w="376554" h="394969">
                  <a:moveTo>
                    <a:pt x="256158" y="13588"/>
                  </a:moveTo>
                  <a:lnTo>
                    <a:pt x="248606" y="13684"/>
                  </a:lnTo>
                  <a:lnTo>
                    <a:pt x="250570" y="15112"/>
                  </a:lnTo>
                  <a:lnTo>
                    <a:pt x="260847" y="15112"/>
                  </a:lnTo>
                  <a:lnTo>
                    <a:pt x="259968" y="14604"/>
                  </a:lnTo>
                  <a:lnTo>
                    <a:pt x="256158" y="13588"/>
                  </a:lnTo>
                  <a:close/>
                </a:path>
                <a:path w="376554" h="394969">
                  <a:moveTo>
                    <a:pt x="196323" y="10032"/>
                  </a:moveTo>
                  <a:lnTo>
                    <a:pt x="185292" y="10032"/>
                  </a:lnTo>
                  <a:lnTo>
                    <a:pt x="185546" y="11049"/>
                  </a:lnTo>
                  <a:lnTo>
                    <a:pt x="185546" y="11811"/>
                  </a:lnTo>
                  <a:lnTo>
                    <a:pt x="185674" y="12064"/>
                  </a:lnTo>
                  <a:lnTo>
                    <a:pt x="185927" y="13462"/>
                  </a:lnTo>
                  <a:lnTo>
                    <a:pt x="185935" y="13969"/>
                  </a:lnTo>
                  <a:lnTo>
                    <a:pt x="186054" y="14986"/>
                  </a:lnTo>
                  <a:lnTo>
                    <a:pt x="186054" y="14604"/>
                  </a:lnTo>
                  <a:lnTo>
                    <a:pt x="196767" y="14604"/>
                  </a:lnTo>
                  <a:lnTo>
                    <a:pt x="196823" y="14133"/>
                  </a:lnTo>
                  <a:lnTo>
                    <a:pt x="191261" y="13969"/>
                  </a:lnTo>
                  <a:lnTo>
                    <a:pt x="196323" y="10032"/>
                  </a:lnTo>
                  <a:close/>
                </a:path>
                <a:path w="376554" h="394969">
                  <a:moveTo>
                    <a:pt x="196850" y="14604"/>
                  </a:moveTo>
                  <a:lnTo>
                    <a:pt x="196722" y="14986"/>
                  </a:lnTo>
                  <a:lnTo>
                    <a:pt x="196850" y="14604"/>
                  </a:lnTo>
                  <a:close/>
                </a:path>
                <a:path w="376554" h="394969">
                  <a:moveTo>
                    <a:pt x="205231" y="12446"/>
                  </a:moveTo>
                  <a:lnTo>
                    <a:pt x="207275" y="14316"/>
                  </a:lnTo>
                  <a:lnTo>
                    <a:pt x="210057" y="14350"/>
                  </a:lnTo>
                  <a:lnTo>
                    <a:pt x="205231" y="12446"/>
                  </a:lnTo>
                  <a:close/>
                </a:path>
                <a:path w="376554" h="394969">
                  <a:moveTo>
                    <a:pt x="241665" y="8636"/>
                  </a:moveTo>
                  <a:lnTo>
                    <a:pt x="198119" y="8636"/>
                  </a:lnTo>
                  <a:lnTo>
                    <a:pt x="197738" y="9778"/>
                  </a:lnTo>
                  <a:lnTo>
                    <a:pt x="197611" y="10413"/>
                  </a:lnTo>
                  <a:lnTo>
                    <a:pt x="197436" y="10853"/>
                  </a:lnTo>
                  <a:lnTo>
                    <a:pt x="197230" y="11811"/>
                  </a:lnTo>
                  <a:lnTo>
                    <a:pt x="197127" y="12446"/>
                  </a:lnTo>
                  <a:lnTo>
                    <a:pt x="196941" y="13124"/>
                  </a:lnTo>
                  <a:lnTo>
                    <a:pt x="196823" y="14133"/>
                  </a:lnTo>
                  <a:lnTo>
                    <a:pt x="199897" y="14224"/>
                  </a:lnTo>
                  <a:lnTo>
                    <a:pt x="207275" y="14316"/>
                  </a:lnTo>
                  <a:lnTo>
                    <a:pt x="205231" y="12446"/>
                  </a:lnTo>
                  <a:lnTo>
                    <a:pt x="246903" y="12446"/>
                  </a:lnTo>
                  <a:lnTo>
                    <a:pt x="241665" y="8636"/>
                  </a:lnTo>
                  <a:close/>
                </a:path>
                <a:path w="376554" h="394969">
                  <a:moveTo>
                    <a:pt x="198119" y="8636"/>
                  </a:moveTo>
                  <a:lnTo>
                    <a:pt x="191261" y="13969"/>
                  </a:lnTo>
                  <a:lnTo>
                    <a:pt x="196823" y="14133"/>
                  </a:lnTo>
                  <a:lnTo>
                    <a:pt x="196850" y="13462"/>
                  </a:lnTo>
                  <a:lnTo>
                    <a:pt x="196976" y="12826"/>
                  </a:lnTo>
                  <a:lnTo>
                    <a:pt x="197127" y="12446"/>
                  </a:lnTo>
                  <a:lnTo>
                    <a:pt x="197357" y="11049"/>
                  </a:lnTo>
                  <a:lnTo>
                    <a:pt x="197611" y="10032"/>
                  </a:lnTo>
                  <a:lnTo>
                    <a:pt x="197738" y="9778"/>
                  </a:lnTo>
                  <a:lnTo>
                    <a:pt x="198119" y="8636"/>
                  </a:lnTo>
                  <a:close/>
                </a:path>
                <a:path w="376554" h="394969">
                  <a:moveTo>
                    <a:pt x="185800" y="12826"/>
                  </a:moveTo>
                  <a:lnTo>
                    <a:pt x="185875" y="13462"/>
                  </a:lnTo>
                  <a:lnTo>
                    <a:pt x="185800" y="12826"/>
                  </a:lnTo>
                  <a:close/>
                </a:path>
                <a:path w="376554" h="394969">
                  <a:moveTo>
                    <a:pt x="196941" y="13124"/>
                  </a:moveTo>
                  <a:lnTo>
                    <a:pt x="196850" y="13462"/>
                  </a:lnTo>
                  <a:lnTo>
                    <a:pt x="196941" y="13124"/>
                  </a:lnTo>
                  <a:close/>
                </a:path>
                <a:path w="376554" h="394969">
                  <a:moveTo>
                    <a:pt x="197023" y="12826"/>
                  </a:moveTo>
                  <a:lnTo>
                    <a:pt x="196941" y="13124"/>
                  </a:lnTo>
                  <a:lnTo>
                    <a:pt x="197023" y="12826"/>
                  </a:lnTo>
                  <a:close/>
                </a:path>
                <a:path w="376554" h="394969">
                  <a:moveTo>
                    <a:pt x="185377" y="10625"/>
                  </a:moveTo>
                  <a:lnTo>
                    <a:pt x="185438" y="11049"/>
                  </a:lnTo>
                  <a:lnTo>
                    <a:pt x="185377" y="10625"/>
                  </a:lnTo>
                  <a:close/>
                </a:path>
                <a:path w="376554" h="394969">
                  <a:moveTo>
                    <a:pt x="185292" y="10032"/>
                  </a:moveTo>
                  <a:lnTo>
                    <a:pt x="185347" y="10413"/>
                  </a:lnTo>
                  <a:lnTo>
                    <a:pt x="185468" y="10853"/>
                  </a:lnTo>
                  <a:lnTo>
                    <a:pt x="185546" y="11049"/>
                  </a:lnTo>
                  <a:lnTo>
                    <a:pt x="185292" y="10032"/>
                  </a:lnTo>
                  <a:close/>
                </a:path>
                <a:path w="376554" h="394969">
                  <a:moveTo>
                    <a:pt x="197611" y="10032"/>
                  </a:moveTo>
                  <a:lnTo>
                    <a:pt x="197357" y="11049"/>
                  </a:lnTo>
                  <a:lnTo>
                    <a:pt x="197484" y="10625"/>
                  </a:lnTo>
                  <a:lnTo>
                    <a:pt x="197611" y="10032"/>
                  </a:lnTo>
                  <a:close/>
                </a:path>
                <a:path w="376554" h="394969">
                  <a:moveTo>
                    <a:pt x="197436" y="10853"/>
                  </a:moveTo>
                  <a:lnTo>
                    <a:pt x="197357" y="11049"/>
                  </a:lnTo>
                  <a:lnTo>
                    <a:pt x="197436" y="10853"/>
                  </a:lnTo>
                  <a:close/>
                </a:path>
                <a:path w="376554" h="394969">
                  <a:moveTo>
                    <a:pt x="197688" y="10032"/>
                  </a:moveTo>
                  <a:lnTo>
                    <a:pt x="197436" y="10853"/>
                  </a:lnTo>
                  <a:lnTo>
                    <a:pt x="197611" y="10413"/>
                  </a:lnTo>
                  <a:lnTo>
                    <a:pt x="197688" y="10032"/>
                  </a:lnTo>
                  <a:close/>
                </a:path>
                <a:path w="376554" h="394969">
                  <a:moveTo>
                    <a:pt x="210057" y="0"/>
                  </a:moveTo>
                  <a:lnTo>
                    <a:pt x="184308" y="6476"/>
                  </a:lnTo>
                  <a:lnTo>
                    <a:pt x="184308" y="6730"/>
                  </a:lnTo>
                  <a:lnTo>
                    <a:pt x="184753" y="8509"/>
                  </a:lnTo>
                  <a:lnTo>
                    <a:pt x="184784" y="9016"/>
                  </a:lnTo>
                  <a:lnTo>
                    <a:pt x="185140" y="10032"/>
                  </a:lnTo>
                  <a:lnTo>
                    <a:pt x="185377" y="10625"/>
                  </a:lnTo>
                  <a:lnTo>
                    <a:pt x="185292" y="10032"/>
                  </a:lnTo>
                  <a:lnTo>
                    <a:pt x="196323" y="10032"/>
                  </a:lnTo>
                  <a:lnTo>
                    <a:pt x="198119" y="8636"/>
                  </a:lnTo>
                  <a:lnTo>
                    <a:pt x="241665" y="8636"/>
                  </a:lnTo>
                  <a:lnTo>
                    <a:pt x="241490" y="8509"/>
                  </a:lnTo>
                  <a:lnTo>
                    <a:pt x="222503" y="8509"/>
                  </a:lnTo>
                  <a:lnTo>
                    <a:pt x="217677" y="6730"/>
                  </a:lnTo>
                  <a:lnTo>
                    <a:pt x="220448" y="6693"/>
                  </a:lnTo>
                  <a:lnTo>
                    <a:pt x="214883" y="1777"/>
                  </a:lnTo>
                  <a:lnTo>
                    <a:pt x="210057" y="0"/>
                  </a:lnTo>
                  <a:close/>
                </a:path>
                <a:path w="376554" h="394969">
                  <a:moveTo>
                    <a:pt x="220448" y="6693"/>
                  </a:moveTo>
                  <a:lnTo>
                    <a:pt x="217677" y="6730"/>
                  </a:lnTo>
                  <a:lnTo>
                    <a:pt x="222503" y="8509"/>
                  </a:lnTo>
                  <a:lnTo>
                    <a:pt x="220448" y="6693"/>
                  </a:lnTo>
                  <a:close/>
                </a:path>
                <a:path w="376554" h="394969">
                  <a:moveTo>
                    <a:pt x="236346" y="6476"/>
                  </a:moveTo>
                  <a:lnTo>
                    <a:pt x="220448" y="6693"/>
                  </a:lnTo>
                  <a:lnTo>
                    <a:pt x="222503" y="8509"/>
                  </a:lnTo>
                  <a:lnTo>
                    <a:pt x="241490" y="8509"/>
                  </a:lnTo>
                  <a:lnTo>
                    <a:pt x="240791" y="8000"/>
                  </a:lnTo>
                  <a:lnTo>
                    <a:pt x="236346" y="64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62065" y="1273810"/>
            <a:ext cx="269621" cy="44831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56655" y="1947672"/>
            <a:ext cx="627380" cy="2133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30010" y="2313177"/>
            <a:ext cx="148462" cy="2871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190360" y="2319273"/>
            <a:ext cx="24384" cy="18173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05930" y="2316479"/>
            <a:ext cx="243840" cy="23418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710727" y="2327020"/>
            <a:ext cx="292560" cy="21920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95218" y="2374519"/>
            <a:ext cx="73932" cy="15951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250176" y="2164079"/>
            <a:ext cx="986155" cy="447675"/>
            <a:chOff x="7250176" y="2164079"/>
            <a:chExt cx="986155" cy="447675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50176" y="2164079"/>
              <a:ext cx="516508" cy="4471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06944" y="2340609"/>
              <a:ext cx="429132" cy="16002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30478" y="3181730"/>
            <a:ext cx="397473" cy="28435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865493" y="3190494"/>
            <a:ext cx="318658" cy="23469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281036" y="3141472"/>
            <a:ext cx="70866" cy="25653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418705" y="3089275"/>
            <a:ext cx="391287" cy="446404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8577580" y="391668"/>
            <a:ext cx="1151255" cy="2026285"/>
            <a:chOff x="8577580" y="391668"/>
            <a:chExt cx="1151255" cy="2026285"/>
          </a:xfrm>
        </p:grpSpPr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24721" y="1340865"/>
              <a:ext cx="33649" cy="1962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77580" y="391668"/>
              <a:ext cx="721741" cy="18924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22689" y="2233548"/>
              <a:ext cx="405764" cy="184150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446006" y="1330452"/>
            <a:ext cx="105410" cy="1905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620631" y="1498091"/>
            <a:ext cx="51786" cy="10871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806685" y="1316227"/>
            <a:ext cx="58800" cy="237109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936733" y="1246505"/>
            <a:ext cx="840740" cy="382270"/>
            <a:chOff x="9936733" y="1246505"/>
            <a:chExt cx="840740" cy="382270"/>
          </a:xfrm>
        </p:grpSpPr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36733" y="1353439"/>
              <a:ext cx="135127" cy="17449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09961" y="1246505"/>
              <a:ext cx="667512" cy="382143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0933938" y="1149222"/>
            <a:ext cx="1170305" cy="335280"/>
            <a:chOff x="10933938" y="1149222"/>
            <a:chExt cx="1170305" cy="335280"/>
          </a:xfrm>
        </p:grpSpPr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933938" y="1149222"/>
              <a:ext cx="792226" cy="3350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762740" y="1204594"/>
              <a:ext cx="341375" cy="255270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932416" y="2263013"/>
            <a:ext cx="1188719" cy="69215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908163" y="3105911"/>
            <a:ext cx="535848" cy="18922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364096" y="4139946"/>
            <a:ext cx="64515" cy="134112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6649211" y="3886708"/>
            <a:ext cx="1891030" cy="1123315"/>
            <a:chOff x="6649211" y="3886708"/>
            <a:chExt cx="1891030" cy="1123315"/>
          </a:xfrm>
        </p:grpSpPr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49211" y="4038727"/>
              <a:ext cx="66548" cy="18618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340506" y="4004183"/>
              <a:ext cx="219295" cy="21615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04758" y="4020312"/>
              <a:ext cx="64999" cy="1978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90613" y="3886708"/>
              <a:ext cx="1849501" cy="1122807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800404" y="4113784"/>
            <a:ext cx="70545" cy="12293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020809" y="3794886"/>
            <a:ext cx="174371" cy="390144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9305035" y="3868546"/>
            <a:ext cx="41910" cy="236854"/>
          </a:xfrm>
          <a:custGeom>
            <a:avLst/>
            <a:gdLst/>
            <a:ahLst/>
            <a:cxnLst/>
            <a:rect l="l" t="t" r="r" b="b"/>
            <a:pathLst>
              <a:path w="41909" h="236854">
                <a:moveTo>
                  <a:pt x="6106" y="210796"/>
                </a:moveTo>
                <a:lnTo>
                  <a:pt x="4445" y="211962"/>
                </a:lnTo>
                <a:lnTo>
                  <a:pt x="1524" y="213867"/>
                </a:lnTo>
                <a:lnTo>
                  <a:pt x="0" y="217296"/>
                </a:lnTo>
                <a:lnTo>
                  <a:pt x="381" y="220725"/>
                </a:lnTo>
                <a:lnTo>
                  <a:pt x="635" y="224281"/>
                </a:lnTo>
                <a:lnTo>
                  <a:pt x="1303" y="228091"/>
                </a:lnTo>
                <a:lnTo>
                  <a:pt x="1905" y="230377"/>
                </a:lnTo>
                <a:lnTo>
                  <a:pt x="2540" y="231520"/>
                </a:lnTo>
                <a:lnTo>
                  <a:pt x="3810" y="233679"/>
                </a:lnTo>
                <a:lnTo>
                  <a:pt x="4445" y="234187"/>
                </a:lnTo>
                <a:lnTo>
                  <a:pt x="5842" y="235711"/>
                </a:lnTo>
                <a:lnTo>
                  <a:pt x="7874" y="236600"/>
                </a:lnTo>
                <a:lnTo>
                  <a:pt x="12065" y="236600"/>
                </a:lnTo>
                <a:lnTo>
                  <a:pt x="13970" y="235711"/>
                </a:lnTo>
                <a:lnTo>
                  <a:pt x="15367" y="234187"/>
                </a:lnTo>
                <a:lnTo>
                  <a:pt x="16002" y="233679"/>
                </a:lnTo>
                <a:lnTo>
                  <a:pt x="17272" y="231520"/>
                </a:lnTo>
                <a:lnTo>
                  <a:pt x="17907" y="230377"/>
                </a:lnTo>
                <a:lnTo>
                  <a:pt x="18508" y="228091"/>
                </a:lnTo>
                <a:lnTo>
                  <a:pt x="14859" y="228091"/>
                </a:lnTo>
                <a:lnTo>
                  <a:pt x="19431" y="220725"/>
                </a:lnTo>
                <a:lnTo>
                  <a:pt x="25040" y="220725"/>
                </a:lnTo>
                <a:lnTo>
                  <a:pt x="25781" y="219455"/>
                </a:lnTo>
                <a:lnTo>
                  <a:pt x="25908" y="216026"/>
                </a:lnTo>
                <a:lnTo>
                  <a:pt x="6223" y="216026"/>
                </a:lnTo>
                <a:lnTo>
                  <a:pt x="6106" y="210796"/>
                </a:lnTo>
                <a:close/>
              </a:path>
              <a:path w="41909" h="236854">
                <a:moveTo>
                  <a:pt x="19431" y="220725"/>
                </a:moveTo>
                <a:lnTo>
                  <a:pt x="14859" y="228091"/>
                </a:lnTo>
                <a:lnTo>
                  <a:pt x="18936" y="225600"/>
                </a:lnTo>
                <a:lnTo>
                  <a:pt x="19177" y="224281"/>
                </a:lnTo>
                <a:lnTo>
                  <a:pt x="19431" y="220725"/>
                </a:lnTo>
                <a:close/>
              </a:path>
              <a:path w="41909" h="236854">
                <a:moveTo>
                  <a:pt x="18936" y="225600"/>
                </a:moveTo>
                <a:lnTo>
                  <a:pt x="14859" y="228091"/>
                </a:lnTo>
                <a:lnTo>
                  <a:pt x="18508" y="228091"/>
                </a:lnTo>
                <a:lnTo>
                  <a:pt x="18936" y="225600"/>
                </a:lnTo>
                <a:close/>
              </a:path>
              <a:path w="41909" h="236854">
                <a:moveTo>
                  <a:pt x="25040" y="220725"/>
                </a:moveTo>
                <a:lnTo>
                  <a:pt x="19431" y="220725"/>
                </a:lnTo>
                <a:lnTo>
                  <a:pt x="19177" y="224281"/>
                </a:lnTo>
                <a:lnTo>
                  <a:pt x="18936" y="225600"/>
                </a:lnTo>
                <a:lnTo>
                  <a:pt x="24003" y="222503"/>
                </a:lnTo>
                <a:lnTo>
                  <a:pt x="25040" y="220725"/>
                </a:lnTo>
                <a:close/>
              </a:path>
              <a:path w="41909" h="236854">
                <a:moveTo>
                  <a:pt x="10414" y="207771"/>
                </a:moveTo>
                <a:lnTo>
                  <a:pt x="6106" y="210796"/>
                </a:lnTo>
                <a:lnTo>
                  <a:pt x="6223" y="216026"/>
                </a:lnTo>
                <a:lnTo>
                  <a:pt x="10414" y="207771"/>
                </a:lnTo>
                <a:close/>
              </a:path>
              <a:path w="41909" h="236854">
                <a:moveTo>
                  <a:pt x="24494" y="207771"/>
                </a:moveTo>
                <a:lnTo>
                  <a:pt x="10414" y="207771"/>
                </a:lnTo>
                <a:lnTo>
                  <a:pt x="6223" y="216026"/>
                </a:lnTo>
                <a:lnTo>
                  <a:pt x="25908" y="216026"/>
                </a:lnTo>
                <a:lnTo>
                  <a:pt x="25908" y="211073"/>
                </a:lnTo>
                <a:lnTo>
                  <a:pt x="23114" y="211073"/>
                </a:lnTo>
                <a:lnTo>
                  <a:pt x="24494" y="207771"/>
                </a:lnTo>
                <a:close/>
              </a:path>
              <a:path w="41909" h="236854">
                <a:moveTo>
                  <a:pt x="26035" y="204088"/>
                </a:moveTo>
                <a:lnTo>
                  <a:pt x="23114" y="211073"/>
                </a:lnTo>
                <a:lnTo>
                  <a:pt x="25949" y="208187"/>
                </a:lnTo>
                <a:lnTo>
                  <a:pt x="26035" y="204088"/>
                </a:lnTo>
                <a:close/>
              </a:path>
              <a:path w="41909" h="236854">
                <a:moveTo>
                  <a:pt x="25949" y="208187"/>
                </a:moveTo>
                <a:lnTo>
                  <a:pt x="23114" y="211073"/>
                </a:lnTo>
                <a:lnTo>
                  <a:pt x="25908" y="211073"/>
                </a:lnTo>
                <a:lnTo>
                  <a:pt x="25949" y="208187"/>
                </a:lnTo>
                <a:close/>
              </a:path>
              <a:path w="41909" h="236854">
                <a:moveTo>
                  <a:pt x="33147" y="189737"/>
                </a:moveTo>
                <a:lnTo>
                  <a:pt x="16129" y="189737"/>
                </a:lnTo>
                <a:lnTo>
                  <a:pt x="13335" y="196850"/>
                </a:lnTo>
                <a:lnTo>
                  <a:pt x="9141" y="196850"/>
                </a:lnTo>
                <a:lnTo>
                  <a:pt x="7112" y="198881"/>
                </a:lnTo>
                <a:lnTo>
                  <a:pt x="6096" y="201421"/>
                </a:lnTo>
                <a:lnTo>
                  <a:pt x="6106" y="210796"/>
                </a:lnTo>
                <a:lnTo>
                  <a:pt x="10414" y="207771"/>
                </a:lnTo>
                <a:lnTo>
                  <a:pt x="24494" y="207771"/>
                </a:lnTo>
                <a:lnTo>
                  <a:pt x="26035" y="204088"/>
                </a:lnTo>
                <a:lnTo>
                  <a:pt x="29976" y="204088"/>
                </a:lnTo>
                <a:lnTo>
                  <a:pt x="32131" y="201929"/>
                </a:lnTo>
                <a:lnTo>
                  <a:pt x="33147" y="199389"/>
                </a:lnTo>
                <a:lnTo>
                  <a:pt x="33147" y="196850"/>
                </a:lnTo>
                <a:lnTo>
                  <a:pt x="13335" y="196850"/>
                </a:lnTo>
                <a:lnTo>
                  <a:pt x="13274" y="192643"/>
                </a:lnTo>
                <a:lnTo>
                  <a:pt x="33147" y="192643"/>
                </a:lnTo>
                <a:lnTo>
                  <a:pt x="33147" y="189737"/>
                </a:lnTo>
                <a:close/>
              </a:path>
              <a:path w="41909" h="236854">
                <a:moveTo>
                  <a:pt x="29976" y="204088"/>
                </a:moveTo>
                <a:lnTo>
                  <a:pt x="26035" y="204088"/>
                </a:lnTo>
                <a:lnTo>
                  <a:pt x="25949" y="208187"/>
                </a:lnTo>
                <a:lnTo>
                  <a:pt x="29976" y="204088"/>
                </a:lnTo>
                <a:close/>
              </a:path>
              <a:path w="41909" h="236854">
                <a:moveTo>
                  <a:pt x="16129" y="189737"/>
                </a:moveTo>
                <a:lnTo>
                  <a:pt x="13274" y="192643"/>
                </a:lnTo>
                <a:lnTo>
                  <a:pt x="13335" y="196850"/>
                </a:lnTo>
                <a:lnTo>
                  <a:pt x="16129" y="189737"/>
                </a:lnTo>
                <a:close/>
              </a:path>
              <a:path w="41909" h="236854">
                <a:moveTo>
                  <a:pt x="21971" y="165546"/>
                </a:moveTo>
                <a:lnTo>
                  <a:pt x="15748" y="172592"/>
                </a:lnTo>
                <a:lnTo>
                  <a:pt x="14224" y="174370"/>
                </a:lnTo>
                <a:lnTo>
                  <a:pt x="13335" y="176656"/>
                </a:lnTo>
                <a:lnTo>
                  <a:pt x="13274" y="192643"/>
                </a:lnTo>
                <a:lnTo>
                  <a:pt x="16129" y="189737"/>
                </a:lnTo>
                <a:lnTo>
                  <a:pt x="33147" y="189737"/>
                </a:lnTo>
                <a:lnTo>
                  <a:pt x="33147" y="185800"/>
                </a:lnTo>
                <a:lnTo>
                  <a:pt x="30734" y="185800"/>
                </a:lnTo>
                <a:lnTo>
                  <a:pt x="33147" y="179196"/>
                </a:lnTo>
                <a:lnTo>
                  <a:pt x="36566" y="179196"/>
                </a:lnTo>
                <a:lnTo>
                  <a:pt x="39370" y="176021"/>
                </a:lnTo>
                <a:lnTo>
                  <a:pt x="40894" y="174244"/>
                </a:lnTo>
                <a:lnTo>
                  <a:pt x="41783" y="171830"/>
                </a:lnTo>
                <a:lnTo>
                  <a:pt x="41783" y="169417"/>
                </a:lnTo>
                <a:lnTo>
                  <a:pt x="21971" y="169417"/>
                </a:lnTo>
                <a:lnTo>
                  <a:pt x="21971" y="165546"/>
                </a:lnTo>
                <a:close/>
              </a:path>
              <a:path w="41909" h="236854">
                <a:moveTo>
                  <a:pt x="33147" y="179196"/>
                </a:moveTo>
                <a:lnTo>
                  <a:pt x="30734" y="185800"/>
                </a:lnTo>
                <a:lnTo>
                  <a:pt x="33147" y="183068"/>
                </a:lnTo>
                <a:lnTo>
                  <a:pt x="33147" y="179196"/>
                </a:lnTo>
                <a:close/>
              </a:path>
              <a:path w="41909" h="236854">
                <a:moveTo>
                  <a:pt x="33147" y="183068"/>
                </a:moveTo>
                <a:lnTo>
                  <a:pt x="30734" y="185800"/>
                </a:lnTo>
                <a:lnTo>
                  <a:pt x="33147" y="185800"/>
                </a:lnTo>
                <a:lnTo>
                  <a:pt x="33147" y="183068"/>
                </a:lnTo>
                <a:close/>
              </a:path>
              <a:path w="41909" h="236854">
                <a:moveTo>
                  <a:pt x="36566" y="179196"/>
                </a:moveTo>
                <a:lnTo>
                  <a:pt x="33147" y="179196"/>
                </a:lnTo>
                <a:lnTo>
                  <a:pt x="33147" y="183068"/>
                </a:lnTo>
                <a:lnTo>
                  <a:pt x="36566" y="179196"/>
                </a:lnTo>
                <a:close/>
              </a:path>
              <a:path w="41909" h="236854">
                <a:moveTo>
                  <a:pt x="24384" y="162813"/>
                </a:moveTo>
                <a:lnTo>
                  <a:pt x="21971" y="165546"/>
                </a:lnTo>
                <a:lnTo>
                  <a:pt x="21971" y="169417"/>
                </a:lnTo>
                <a:lnTo>
                  <a:pt x="24384" y="162813"/>
                </a:lnTo>
                <a:close/>
              </a:path>
              <a:path w="41909" h="236854">
                <a:moveTo>
                  <a:pt x="41783" y="162813"/>
                </a:moveTo>
                <a:lnTo>
                  <a:pt x="24384" y="162813"/>
                </a:lnTo>
                <a:lnTo>
                  <a:pt x="21971" y="169417"/>
                </a:lnTo>
                <a:lnTo>
                  <a:pt x="41783" y="169417"/>
                </a:lnTo>
                <a:lnTo>
                  <a:pt x="41783" y="162813"/>
                </a:lnTo>
                <a:close/>
              </a:path>
              <a:path w="41909" h="236854">
                <a:moveTo>
                  <a:pt x="22910" y="12047"/>
                </a:moveTo>
                <a:lnTo>
                  <a:pt x="22733" y="17652"/>
                </a:lnTo>
                <a:lnTo>
                  <a:pt x="22606" y="30352"/>
                </a:lnTo>
                <a:lnTo>
                  <a:pt x="22487" y="37718"/>
                </a:lnTo>
                <a:lnTo>
                  <a:pt x="22225" y="59181"/>
                </a:lnTo>
                <a:lnTo>
                  <a:pt x="22098" y="84454"/>
                </a:lnTo>
                <a:lnTo>
                  <a:pt x="21971" y="165546"/>
                </a:lnTo>
                <a:lnTo>
                  <a:pt x="24384" y="162813"/>
                </a:lnTo>
                <a:lnTo>
                  <a:pt x="41783" y="162813"/>
                </a:lnTo>
                <a:lnTo>
                  <a:pt x="41656" y="84454"/>
                </a:lnTo>
                <a:lnTo>
                  <a:pt x="41402" y="59181"/>
                </a:lnTo>
                <a:lnTo>
                  <a:pt x="41402" y="48005"/>
                </a:lnTo>
                <a:lnTo>
                  <a:pt x="41266" y="37718"/>
                </a:lnTo>
                <a:lnTo>
                  <a:pt x="28194" y="37718"/>
                </a:lnTo>
                <a:lnTo>
                  <a:pt x="25146" y="34670"/>
                </a:lnTo>
                <a:lnTo>
                  <a:pt x="25019" y="30987"/>
                </a:lnTo>
                <a:lnTo>
                  <a:pt x="24765" y="21589"/>
                </a:lnTo>
                <a:lnTo>
                  <a:pt x="24541" y="18795"/>
                </a:lnTo>
                <a:lnTo>
                  <a:pt x="24268" y="16001"/>
                </a:lnTo>
                <a:lnTo>
                  <a:pt x="23894" y="13586"/>
                </a:lnTo>
                <a:lnTo>
                  <a:pt x="22910" y="12047"/>
                </a:lnTo>
                <a:close/>
              </a:path>
              <a:path w="41909" h="236854">
                <a:moveTo>
                  <a:pt x="38862" y="25907"/>
                </a:moveTo>
                <a:lnTo>
                  <a:pt x="24892" y="25907"/>
                </a:lnTo>
                <a:lnTo>
                  <a:pt x="25019" y="30987"/>
                </a:lnTo>
                <a:lnTo>
                  <a:pt x="25146" y="34670"/>
                </a:lnTo>
                <a:lnTo>
                  <a:pt x="28194" y="37718"/>
                </a:lnTo>
                <a:lnTo>
                  <a:pt x="35560" y="37718"/>
                </a:lnTo>
                <a:lnTo>
                  <a:pt x="38608" y="34670"/>
                </a:lnTo>
                <a:lnTo>
                  <a:pt x="38735" y="30987"/>
                </a:lnTo>
                <a:lnTo>
                  <a:pt x="38862" y="25907"/>
                </a:lnTo>
                <a:close/>
              </a:path>
              <a:path w="41909" h="236854">
                <a:moveTo>
                  <a:pt x="40841" y="12051"/>
                </a:moveTo>
                <a:lnTo>
                  <a:pt x="39859" y="13586"/>
                </a:lnTo>
                <a:lnTo>
                  <a:pt x="39497" y="16001"/>
                </a:lnTo>
                <a:lnTo>
                  <a:pt x="39243" y="18795"/>
                </a:lnTo>
                <a:lnTo>
                  <a:pt x="38989" y="21589"/>
                </a:lnTo>
                <a:lnTo>
                  <a:pt x="38735" y="30987"/>
                </a:lnTo>
                <a:lnTo>
                  <a:pt x="38608" y="34670"/>
                </a:lnTo>
                <a:lnTo>
                  <a:pt x="35560" y="37718"/>
                </a:lnTo>
                <a:lnTo>
                  <a:pt x="41266" y="37718"/>
                </a:lnTo>
                <a:lnTo>
                  <a:pt x="41148" y="30352"/>
                </a:lnTo>
                <a:lnTo>
                  <a:pt x="41021" y="17779"/>
                </a:lnTo>
                <a:lnTo>
                  <a:pt x="40841" y="12051"/>
                </a:lnTo>
                <a:close/>
              </a:path>
              <a:path w="41909" h="236854">
                <a:moveTo>
                  <a:pt x="38989" y="21335"/>
                </a:moveTo>
                <a:lnTo>
                  <a:pt x="24765" y="21335"/>
                </a:lnTo>
                <a:lnTo>
                  <a:pt x="24892" y="26034"/>
                </a:lnTo>
                <a:lnTo>
                  <a:pt x="38865" y="25907"/>
                </a:lnTo>
                <a:lnTo>
                  <a:pt x="38989" y="21335"/>
                </a:lnTo>
                <a:close/>
              </a:path>
              <a:path w="41909" h="236854">
                <a:moveTo>
                  <a:pt x="38862" y="25907"/>
                </a:moveTo>
                <a:close/>
              </a:path>
              <a:path w="41909" h="236854">
                <a:moveTo>
                  <a:pt x="38865" y="25907"/>
                </a:moveTo>
                <a:close/>
              </a:path>
              <a:path w="41909" h="236854">
                <a:moveTo>
                  <a:pt x="39243" y="18414"/>
                </a:moveTo>
                <a:lnTo>
                  <a:pt x="24511" y="18414"/>
                </a:lnTo>
                <a:lnTo>
                  <a:pt x="24765" y="21589"/>
                </a:lnTo>
                <a:lnTo>
                  <a:pt x="24765" y="21335"/>
                </a:lnTo>
                <a:lnTo>
                  <a:pt x="39009" y="21335"/>
                </a:lnTo>
                <a:lnTo>
                  <a:pt x="39243" y="18414"/>
                </a:lnTo>
                <a:close/>
              </a:path>
              <a:path w="41909" h="236854">
                <a:moveTo>
                  <a:pt x="38989" y="21335"/>
                </a:moveTo>
                <a:lnTo>
                  <a:pt x="38982" y="21589"/>
                </a:lnTo>
                <a:lnTo>
                  <a:pt x="38989" y="21335"/>
                </a:lnTo>
                <a:close/>
              </a:path>
              <a:path w="41909" h="236854">
                <a:moveTo>
                  <a:pt x="39009" y="21335"/>
                </a:moveTo>
                <a:lnTo>
                  <a:pt x="38989" y="21589"/>
                </a:lnTo>
                <a:lnTo>
                  <a:pt x="39009" y="21335"/>
                </a:lnTo>
                <a:close/>
              </a:path>
              <a:path w="41909" h="236854">
                <a:moveTo>
                  <a:pt x="39497" y="15875"/>
                </a:moveTo>
                <a:lnTo>
                  <a:pt x="24257" y="15875"/>
                </a:lnTo>
                <a:lnTo>
                  <a:pt x="24511" y="18795"/>
                </a:lnTo>
                <a:lnTo>
                  <a:pt x="24511" y="18414"/>
                </a:lnTo>
                <a:lnTo>
                  <a:pt x="39276" y="18414"/>
                </a:lnTo>
                <a:lnTo>
                  <a:pt x="39497" y="15875"/>
                </a:lnTo>
                <a:close/>
              </a:path>
              <a:path w="41909" h="236854">
                <a:moveTo>
                  <a:pt x="24511" y="18414"/>
                </a:moveTo>
                <a:lnTo>
                  <a:pt x="24511" y="18795"/>
                </a:lnTo>
                <a:lnTo>
                  <a:pt x="24511" y="18414"/>
                </a:lnTo>
                <a:close/>
              </a:path>
              <a:path w="41909" h="236854">
                <a:moveTo>
                  <a:pt x="39243" y="18414"/>
                </a:moveTo>
                <a:lnTo>
                  <a:pt x="39212" y="18795"/>
                </a:lnTo>
                <a:lnTo>
                  <a:pt x="39243" y="18414"/>
                </a:lnTo>
                <a:close/>
              </a:path>
              <a:path w="41909" h="236854">
                <a:moveTo>
                  <a:pt x="39276" y="18414"/>
                </a:moveTo>
                <a:lnTo>
                  <a:pt x="39243" y="18795"/>
                </a:lnTo>
                <a:lnTo>
                  <a:pt x="39276" y="18414"/>
                </a:lnTo>
                <a:close/>
              </a:path>
              <a:path w="41909" h="236854">
                <a:moveTo>
                  <a:pt x="23894" y="13586"/>
                </a:moveTo>
                <a:lnTo>
                  <a:pt x="24257" y="16001"/>
                </a:lnTo>
                <a:lnTo>
                  <a:pt x="39516" y="15875"/>
                </a:lnTo>
                <a:lnTo>
                  <a:pt x="39630" y="15112"/>
                </a:lnTo>
                <a:lnTo>
                  <a:pt x="24892" y="15112"/>
                </a:lnTo>
                <a:lnTo>
                  <a:pt x="23894" y="13586"/>
                </a:lnTo>
                <a:close/>
              </a:path>
              <a:path w="41909" h="236854">
                <a:moveTo>
                  <a:pt x="39497" y="15875"/>
                </a:moveTo>
                <a:close/>
              </a:path>
              <a:path w="41909" h="236854">
                <a:moveTo>
                  <a:pt x="39516" y="15875"/>
                </a:moveTo>
                <a:close/>
              </a:path>
              <a:path w="41909" h="236854">
                <a:moveTo>
                  <a:pt x="23622" y="11937"/>
                </a:moveTo>
                <a:lnTo>
                  <a:pt x="24003" y="13715"/>
                </a:lnTo>
                <a:lnTo>
                  <a:pt x="24892" y="15112"/>
                </a:lnTo>
                <a:lnTo>
                  <a:pt x="23622" y="11937"/>
                </a:lnTo>
                <a:close/>
              </a:path>
              <a:path w="41909" h="236854">
                <a:moveTo>
                  <a:pt x="40132" y="11937"/>
                </a:moveTo>
                <a:lnTo>
                  <a:pt x="23622" y="11937"/>
                </a:lnTo>
                <a:lnTo>
                  <a:pt x="24892" y="15112"/>
                </a:lnTo>
                <a:lnTo>
                  <a:pt x="38862" y="15112"/>
                </a:lnTo>
                <a:lnTo>
                  <a:pt x="40132" y="11937"/>
                </a:lnTo>
                <a:close/>
              </a:path>
              <a:path w="41909" h="236854">
                <a:moveTo>
                  <a:pt x="40132" y="11937"/>
                </a:moveTo>
                <a:lnTo>
                  <a:pt x="38862" y="15112"/>
                </a:lnTo>
                <a:lnTo>
                  <a:pt x="39776" y="13715"/>
                </a:lnTo>
                <a:lnTo>
                  <a:pt x="40132" y="11937"/>
                </a:lnTo>
                <a:close/>
              </a:path>
              <a:path w="41909" h="236854">
                <a:moveTo>
                  <a:pt x="39859" y="13586"/>
                </a:moveTo>
                <a:lnTo>
                  <a:pt x="38862" y="15112"/>
                </a:lnTo>
                <a:lnTo>
                  <a:pt x="39630" y="15112"/>
                </a:lnTo>
                <a:lnTo>
                  <a:pt x="39859" y="13586"/>
                </a:lnTo>
                <a:close/>
              </a:path>
              <a:path w="41909" h="236854">
                <a:moveTo>
                  <a:pt x="23875" y="13461"/>
                </a:moveTo>
                <a:lnTo>
                  <a:pt x="23977" y="13715"/>
                </a:lnTo>
                <a:lnTo>
                  <a:pt x="23875" y="13461"/>
                </a:lnTo>
                <a:close/>
              </a:path>
              <a:path w="41909" h="236854">
                <a:moveTo>
                  <a:pt x="23948" y="13461"/>
                </a:moveTo>
                <a:lnTo>
                  <a:pt x="24003" y="13715"/>
                </a:lnTo>
                <a:lnTo>
                  <a:pt x="23948" y="13461"/>
                </a:lnTo>
                <a:close/>
              </a:path>
              <a:path w="41909" h="236854">
                <a:moveTo>
                  <a:pt x="40838" y="11937"/>
                </a:moveTo>
                <a:lnTo>
                  <a:pt x="40132" y="11937"/>
                </a:lnTo>
                <a:lnTo>
                  <a:pt x="39750" y="13715"/>
                </a:lnTo>
                <a:lnTo>
                  <a:pt x="39815" y="13586"/>
                </a:lnTo>
                <a:lnTo>
                  <a:pt x="40841" y="12051"/>
                </a:lnTo>
                <a:close/>
              </a:path>
              <a:path w="41909" h="236854">
                <a:moveTo>
                  <a:pt x="39878" y="13461"/>
                </a:moveTo>
                <a:lnTo>
                  <a:pt x="39750" y="13715"/>
                </a:lnTo>
                <a:lnTo>
                  <a:pt x="39878" y="13461"/>
                </a:lnTo>
                <a:close/>
              </a:path>
              <a:path w="41909" h="236854">
                <a:moveTo>
                  <a:pt x="31877" y="244"/>
                </a:moveTo>
                <a:lnTo>
                  <a:pt x="26572" y="1949"/>
                </a:lnTo>
                <a:lnTo>
                  <a:pt x="24892" y="4190"/>
                </a:lnTo>
                <a:lnTo>
                  <a:pt x="23085" y="6499"/>
                </a:lnTo>
                <a:lnTo>
                  <a:pt x="22912" y="12051"/>
                </a:lnTo>
                <a:lnTo>
                  <a:pt x="23894" y="13586"/>
                </a:lnTo>
                <a:lnTo>
                  <a:pt x="23622" y="11937"/>
                </a:lnTo>
                <a:lnTo>
                  <a:pt x="40838" y="11937"/>
                </a:lnTo>
                <a:lnTo>
                  <a:pt x="40668" y="6499"/>
                </a:lnTo>
                <a:lnTo>
                  <a:pt x="38862" y="4190"/>
                </a:lnTo>
                <a:lnTo>
                  <a:pt x="37181" y="1949"/>
                </a:lnTo>
                <a:lnTo>
                  <a:pt x="31877" y="244"/>
                </a:lnTo>
                <a:close/>
              </a:path>
              <a:path w="41909" h="236854">
                <a:moveTo>
                  <a:pt x="39938" y="13461"/>
                </a:moveTo>
                <a:close/>
              </a:path>
              <a:path w="41909" h="236854">
                <a:moveTo>
                  <a:pt x="40668" y="6499"/>
                </a:moveTo>
                <a:lnTo>
                  <a:pt x="40841" y="12051"/>
                </a:lnTo>
                <a:lnTo>
                  <a:pt x="41402" y="11175"/>
                </a:lnTo>
                <a:lnTo>
                  <a:pt x="41148" y="7111"/>
                </a:lnTo>
                <a:lnTo>
                  <a:pt x="40668" y="6499"/>
                </a:lnTo>
                <a:close/>
              </a:path>
              <a:path w="41909" h="236854">
                <a:moveTo>
                  <a:pt x="23085" y="6499"/>
                </a:moveTo>
                <a:lnTo>
                  <a:pt x="22606" y="7111"/>
                </a:lnTo>
                <a:lnTo>
                  <a:pt x="22352" y="11175"/>
                </a:lnTo>
                <a:lnTo>
                  <a:pt x="22910" y="12047"/>
                </a:lnTo>
                <a:lnTo>
                  <a:pt x="23085" y="6499"/>
                </a:lnTo>
                <a:close/>
              </a:path>
              <a:path w="41909" h="236854">
                <a:moveTo>
                  <a:pt x="26572" y="1949"/>
                </a:moveTo>
                <a:lnTo>
                  <a:pt x="25527" y="2285"/>
                </a:lnTo>
                <a:lnTo>
                  <a:pt x="23114" y="5587"/>
                </a:lnTo>
                <a:lnTo>
                  <a:pt x="23085" y="6499"/>
                </a:lnTo>
                <a:lnTo>
                  <a:pt x="24892" y="4190"/>
                </a:lnTo>
                <a:lnTo>
                  <a:pt x="26572" y="1949"/>
                </a:lnTo>
                <a:close/>
              </a:path>
              <a:path w="41909" h="236854">
                <a:moveTo>
                  <a:pt x="37181" y="1949"/>
                </a:moveTo>
                <a:lnTo>
                  <a:pt x="38862" y="4190"/>
                </a:lnTo>
                <a:lnTo>
                  <a:pt x="40668" y="6499"/>
                </a:lnTo>
                <a:lnTo>
                  <a:pt x="40640" y="5587"/>
                </a:lnTo>
                <a:lnTo>
                  <a:pt x="38227" y="2285"/>
                </a:lnTo>
                <a:lnTo>
                  <a:pt x="37181" y="1949"/>
                </a:lnTo>
                <a:close/>
              </a:path>
              <a:path w="41909" h="236854">
                <a:moveTo>
                  <a:pt x="31115" y="0"/>
                </a:moveTo>
                <a:lnTo>
                  <a:pt x="27178" y="1142"/>
                </a:lnTo>
                <a:lnTo>
                  <a:pt x="26572" y="1949"/>
                </a:lnTo>
                <a:lnTo>
                  <a:pt x="31877" y="244"/>
                </a:lnTo>
                <a:lnTo>
                  <a:pt x="31115" y="0"/>
                </a:lnTo>
                <a:close/>
              </a:path>
              <a:path w="41909" h="236854">
                <a:moveTo>
                  <a:pt x="32639" y="0"/>
                </a:moveTo>
                <a:lnTo>
                  <a:pt x="31877" y="244"/>
                </a:lnTo>
                <a:lnTo>
                  <a:pt x="37181" y="1949"/>
                </a:lnTo>
                <a:lnTo>
                  <a:pt x="36575" y="1142"/>
                </a:lnTo>
                <a:lnTo>
                  <a:pt x="32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418828" y="3869944"/>
            <a:ext cx="375539" cy="33388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9965943" y="3907154"/>
            <a:ext cx="75183" cy="22758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112740" y="3912234"/>
            <a:ext cx="213686" cy="22567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447655" y="3989578"/>
            <a:ext cx="59563" cy="15163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0682700" y="3828034"/>
            <a:ext cx="488219" cy="37744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714740" y="4506976"/>
            <a:ext cx="160687" cy="27165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923655" y="4361307"/>
            <a:ext cx="1719579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4171" y="1154811"/>
            <a:ext cx="1102360" cy="434340"/>
          </a:xfrm>
          <a:custGeom>
            <a:avLst/>
            <a:gdLst/>
            <a:ahLst/>
            <a:cxnLst/>
            <a:rect l="l" t="t" r="r" b="b"/>
            <a:pathLst>
              <a:path w="1102360" h="434340">
                <a:moveTo>
                  <a:pt x="1101852" y="0"/>
                </a:moveTo>
                <a:lnTo>
                  <a:pt x="0" y="0"/>
                </a:lnTo>
                <a:lnTo>
                  <a:pt x="0" y="434339"/>
                </a:lnTo>
                <a:lnTo>
                  <a:pt x="1101852" y="434339"/>
                </a:lnTo>
                <a:lnTo>
                  <a:pt x="11018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4487" y="230886"/>
            <a:ext cx="3557904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{{I2,I4,I5},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{I1,I2,I3,I5}}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487" y="1127252"/>
            <a:ext cx="3084830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S2=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</a:t>
            </a:r>
            <a:r>
              <a:rPr sz="2800" spc="-10" dirty="0">
                <a:latin typeface="Calibri"/>
                <a:cs typeface="Calibri"/>
              </a:rPr>
              <a:t> {I1,I4},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 </a:t>
            </a:r>
            <a:r>
              <a:rPr sz="2800" spc="-5" dirty="0">
                <a:latin typeface="Calibri"/>
                <a:cs typeface="Calibri"/>
              </a:rPr>
              <a:t>I4},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{I4,I5}}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4171" y="1154811"/>
            <a:ext cx="110236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I5},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487" y="2021535"/>
            <a:ext cx="4262120" cy="416115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15" dirty="0">
                <a:latin typeface="Calibri"/>
                <a:cs typeface="Calibri"/>
              </a:rPr>
              <a:t>Delete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{I3, I5}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each </a:t>
            </a:r>
            <a:r>
              <a:rPr sz="2800" spc="-10" dirty="0">
                <a:latin typeface="Calibri"/>
                <a:cs typeface="Calibri"/>
              </a:rPr>
              <a:t>item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10"/>
              </a:spcBef>
            </a:pPr>
            <a:r>
              <a:rPr sz="2800" spc="-10" dirty="0">
                <a:latin typeface="Calibri"/>
                <a:cs typeface="Calibri"/>
              </a:rPr>
              <a:t>{I1,I2,I3,I5}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592070" algn="l"/>
              </a:tabLst>
            </a:pPr>
            <a:r>
              <a:rPr sz="2800" spc="-10" dirty="0">
                <a:latin typeface="Calibri"/>
                <a:cs typeface="Calibri"/>
              </a:rPr>
              <a:t>{I1,I2,I5}	{I1,I2,I3}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  <a:tab pos="1251585" algn="l"/>
              </a:tabLst>
            </a:pPr>
            <a:r>
              <a:rPr sz="2800" spc="-10" dirty="0">
                <a:latin typeface="Calibri"/>
                <a:cs typeface="Calibri"/>
              </a:rPr>
              <a:t>{I3,I5}	not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subset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{I2,I4,I5}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={ </a:t>
            </a:r>
            <a:r>
              <a:rPr sz="2800" spc="-10" dirty="0">
                <a:latin typeface="Calibri"/>
                <a:cs typeface="Calibri"/>
              </a:rPr>
              <a:t>{I1,I2,I5},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  <a:tabLst>
                <a:tab pos="1696085" algn="l"/>
              </a:tabLst>
            </a:pPr>
            <a:r>
              <a:rPr sz="2800" spc="-10" dirty="0">
                <a:latin typeface="Calibri"/>
                <a:cs typeface="Calibri"/>
              </a:rPr>
              <a:t>{I1,I2,I3},	{I2,I4,I5}}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6736" y="3424173"/>
            <a:ext cx="683260" cy="586740"/>
          </a:xfrm>
          <a:custGeom>
            <a:avLst/>
            <a:gdLst/>
            <a:ahLst/>
            <a:cxnLst/>
            <a:rect l="l" t="t" r="r" b="b"/>
            <a:pathLst>
              <a:path w="683260" h="586739">
                <a:moveTo>
                  <a:pt x="33019" y="508253"/>
                </a:moveTo>
                <a:lnTo>
                  <a:pt x="0" y="586739"/>
                </a:lnTo>
                <a:lnTo>
                  <a:pt x="82676" y="566038"/>
                </a:lnTo>
                <a:lnTo>
                  <a:pt x="69034" y="550163"/>
                </a:lnTo>
                <a:lnTo>
                  <a:pt x="52323" y="550163"/>
                </a:lnTo>
                <a:lnTo>
                  <a:pt x="44068" y="540512"/>
                </a:lnTo>
                <a:lnTo>
                  <a:pt x="53669" y="532283"/>
                </a:lnTo>
                <a:lnTo>
                  <a:pt x="33019" y="508253"/>
                </a:lnTo>
                <a:close/>
              </a:path>
              <a:path w="683260" h="586739">
                <a:moveTo>
                  <a:pt x="53669" y="532283"/>
                </a:moveTo>
                <a:lnTo>
                  <a:pt x="44068" y="540512"/>
                </a:lnTo>
                <a:lnTo>
                  <a:pt x="52323" y="550163"/>
                </a:lnTo>
                <a:lnTo>
                  <a:pt x="61947" y="541916"/>
                </a:lnTo>
                <a:lnTo>
                  <a:pt x="53669" y="532283"/>
                </a:lnTo>
                <a:close/>
              </a:path>
              <a:path w="683260" h="586739">
                <a:moveTo>
                  <a:pt x="61947" y="541916"/>
                </a:moveTo>
                <a:lnTo>
                  <a:pt x="52323" y="550163"/>
                </a:lnTo>
                <a:lnTo>
                  <a:pt x="69034" y="550163"/>
                </a:lnTo>
                <a:lnTo>
                  <a:pt x="61947" y="541916"/>
                </a:lnTo>
                <a:close/>
              </a:path>
              <a:path w="683260" h="586739">
                <a:moveTo>
                  <a:pt x="674751" y="0"/>
                </a:moveTo>
                <a:lnTo>
                  <a:pt x="53669" y="532283"/>
                </a:lnTo>
                <a:lnTo>
                  <a:pt x="61947" y="541916"/>
                </a:lnTo>
                <a:lnTo>
                  <a:pt x="683006" y="9651"/>
                </a:lnTo>
                <a:lnTo>
                  <a:pt x="6747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4992" y="3431159"/>
            <a:ext cx="1028700" cy="587375"/>
          </a:xfrm>
          <a:custGeom>
            <a:avLst/>
            <a:gdLst/>
            <a:ahLst/>
            <a:cxnLst/>
            <a:rect l="l" t="t" r="r" b="b"/>
            <a:pathLst>
              <a:path w="1028700" h="587375">
                <a:moveTo>
                  <a:pt x="959056" y="555241"/>
                </a:moveTo>
                <a:lnTo>
                  <a:pt x="943356" y="582929"/>
                </a:lnTo>
                <a:lnTo>
                  <a:pt x="1028445" y="587374"/>
                </a:lnTo>
                <a:lnTo>
                  <a:pt x="1011049" y="561466"/>
                </a:lnTo>
                <a:lnTo>
                  <a:pt x="970026" y="561466"/>
                </a:lnTo>
                <a:lnTo>
                  <a:pt x="959056" y="555241"/>
                </a:lnTo>
                <a:close/>
              </a:path>
              <a:path w="1028700" h="587375">
                <a:moveTo>
                  <a:pt x="965288" y="544252"/>
                </a:moveTo>
                <a:lnTo>
                  <a:pt x="959056" y="555241"/>
                </a:lnTo>
                <a:lnTo>
                  <a:pt x="970026" y="561466"/>
                </a:lnTo>
                <a:lnTo>
                  <a:pt x="976376" y="550544"/>
                </a:lnTo>
                <a:lnTo>
                  <a:pt x="965288" y="544252"/>
                </a:lnTo>
                <a:close/>
              </a:path>
              <a:path w="1028700" h="587375">
                <a:moveTo>
                  <a:pt x="980947" y="516635"/>
                </a:moveTo>
                <a:lnTo>
                  <a:pt x="965288" y="544252"/>
                </a:lnTo>
                <a:lnTo>
                  <a:pt x="976376" y="550544"/>
                </a:lnTo>
                <a:lnTo>
                  <a:pt x="970026" y="561466"/>
                </a:lnTo>
                <a:lnTo>
                  <a:pt x="1011049" y="561466"/>
                </a:lnTo>
                <a:lnTo>
                  <a:pt x="980947" y="516635"/>
                </a:lnTo>
                <a:close/>
              </a:path>
              <a:path w="1028700" h="587375">
                <a:moveTo>
                  <a:pt x="6350" y="0"/>
                </a:moveTo>
                <a:lnTo>
                  <a:pt x="0" y="10921"/>
                </a:lnTo>
                <a:lnTo>
                  <a:pt x="959056" y="555241"/>
                </a:lnTo>
                <a:lnTo>
                  <a:pt x="965288" y="544252"/>
                </a:lnTo>
                <a:lnTo>
                  <a:pt x="63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204208" y="0"/>
            <a:ext cx="1554480" cy="6858000"/>
            <a:chOff x="4204208" y="0"/>
            <a:chExt cx="1554480" cy="6858000"/>
          </a:xfrm>
        </p:grpSpPr>
        <p:sp>
          <p:nvSpPr>
            <p:cNvPr id="10" name="object 10"/>
            <p:cNvSpPr/>
            <p:nvPr/>
          </p:nvSpPr>
          <p:spPr>
            <a:xfrm>
              <a:off x="567994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2252" y="598551"/>
              <a:ext cx="131699" cy="1225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9216" y="1031747"/>
              <a:ext cx="1109091" cy="3432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4208" y="5331205"/>
              <a:ext cx="708532" cy="30857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8886" y="557656"/>
            <a:ext cx="74549" cy="1061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1152" y="434720"/>
            <a:ext cx="22732" cy="1569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20432" y="393827"/>
            <a:ext cx="131064" cy="19177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45222" y="503427"/>
            <a:ext cx="65531" cy="1277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03332" y="387477"/>
            <a:ext cx="38740" cy="185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0718" y="396620"/>
            <a:ext cx="86740" cy="19812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61478" y="539750"/>
            <a:ext cx="55879" cy="9931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917202" y="387350"/>
            <a:ext cx="25400" cy="187960"/>
          </a:xfrm>
          <a:custGeom>
            <a:avLst/>
            <a:gdLst/>
            <a:ahLst/>
            <a:cxnLst/>
            <a:rect l="l" t="t" r="r" b="b"/>
            <a:pathLst>
              <a:path w="25400" h="187959">
                <a:moveTo>
                  <a:pt x="13617" y="186493"/>
                </a:moveTo>
                <a:lnTo>
                  <a:pt x="13948" y="187071"/>
                </a:lnTo>
                <a:lnTo>
                  <a:pt x="14964" y="187578"/>
                </a:lnTo>
                <a:lnTo>
                  <a:pt x="17123" y="187578"/>
                </a:lnTo>
                <a:lnTo>
                  <a:pt x="18139" y="187071"/>
                </a:lnTo>
                <a:lnTo>
                  <a:pt x="18284" y="186816"/>
                </a:lnTo>
                <a:lnTo>
                  <a:pt x="15345" y="186816"/>
                </a:lnTo>
                <a:lnTo>
                  <a:pt x="13617" y="186493"/>
                </a:lnTo>
                <a:close/>
              </a:path>
              <a:path w="25400" h="187959">
                <a:moveTo>
                  <a:pt x="12805" y="185165"/>
                </a:moveTo>
                <a:lnTo>
                  <a:pt x="13617" y="186493"/>
                </a:lnTo>
                <a:lnTo>
                  <a:pt x="15345" y="186816"/>
                </a:lnTo>
                <a:lnTo>
                  <a:pt x="12805" y="185165"/>
                </a:lnTo>
                <a:close/>
              </a:path>
              <a:path w="25400" h="187959">
                <a:moveTo>
                  <a:pt x="19282" y="185165"/>
                </a:moveTo>
                <a:lnTo>
                  <a:pt x="12805" y="185165"/>
                </a:lnTo>
                <a:lnTo>
                  <a:pt x="15345" y="186816"/>
                </a:lnTo>
                <a:lnTo>
                  <a:pt x="18284" y="186816"/>
                </a:lnTo>
                <a:lnTo>
                  <a:pt x="18647" y="186182"/>
                </a:lnTo>
                <a:lnTo>
                  <a:pt x="19282" y="185165"/>
                </a:lnTo>
                <a:close/>
              </a:path>
              <a:path w="25400" h="187959">
                <a:moveTo>
                  <a:pt x="1502" y="125253"/>
                </a:moveTo>
                <a:lnTo>
                  <a:pt x="105" y="132587"/>
                </a:lnTo>
                <a:lnTo>
                  <a:pt x="0" y="135509"/>
                </a:lnTo>
                <a:lnTo>
                  <a:pt x="232" y="150367"/>
                </a:lnTo>
                <a:lnTo>
                  <a:pt x="359" y="156590"/>
                </a:lnTo>
                <a:lnTo>
                  <a:pt x="486" y="156717"/>
                </a:lnTo>
                <a:lnTo>
                  <a:pt x="749" y="162940"/>
                </a:lnTo>
                <a:lnTo>
                  <a:pt x="1121" y="168275"/>
                </a:lnTo>
                <a:lnTo>
                  <a:pt x="1121" y="168528"/>
                </a:lnTo>
                <a:lnTo>
                  <a:pt x="1629" y="173227"/>
                </a:lnTo>
                <a:lnTo>
                  <a:pt x="1756" y="173736"/>
                </a:lnTo>
                <a:lnTo>
                  <a:pt x="2391" y="177546"/>
                </a:lnTo>
                <a:lnTo>
                  <a:pt x="3661" y="183387"/>
                </a:lnTo>
                <a:lnTo>
                  <a:pt x="5312" y="184912"/>
                </a:lnTo>
                <a:lnTo>
                  <a:pt x="7217" y="185292"/>
                </a:lnTo>
                <a:lnTo>
                  <a:pt x="13617" y="186493"/>
                </a:lnTo>
                <a:lnTo>
                  <a:pt x="12805" y="185165"/>
                </a:lnTo>
                <a:lnTo>
                  <a:pt x="19282" y="185165"/>
                </a:lnTo>
                <a:lnTo>
                  <a:pt x="19917" y="184150"/>
                </a:lnTo>
                <a:lnTo>
                  <a:pt x="20171" y="183007"/>
                </a:lnTo>
                <a:lnTo>
                  <a:pt x="19790" y="181863"/>
                </a:lnTo>
                <a:lnTo>
                  <a:pt x="19705" y="181483"/>
                </a:lnTo>
                <a:lnTo>
                  <a:pt x="12932" y="181483"/>
                </a:lnTo>
                <a:lnTo>
                  <a:pt x="10138" y="175895"/>
                </a:lnTo>
                <a:lnTo>
                  <a:pt x="14151" y="175895"/>
                </a:lnTo>
                <a:lnTo>
                  <a:pt x="14583" y="173736"/>
                </a:lnTo>
                <a:lnTo>
                  <a:pt x="14583" y="173227"/>
                </a:lnTo>
                <a:lnTo>
                  <a:pt x="15091" y="168528"/>
                </a:lnTo>
                <a:lnTo>
                  <a:pt x="15091" y="168275"/>
                </a:lnTo>
                <a:lnTo>
                  <a:pt x="15479" y="162813"/>
                </a:lnTo>
                <a:lnTo>
                  <a:pt x="15853" y="156717"/>
                </a:lnTo>
                <a:lnTo>
                  <a:pt x="15982" y="150367"/>
                </a:lnTo>
                <a:lnTo>
                  <a:pt x="16107" y="135509"/>
                </a:lnTo>
                <a:lnTo>
                  <a:pt x="16234" y="134112"/>
                </a:lnTo>
                <a:lnTo>
                  <a:pt x="17504" y="127508"/>
                </a:lnTo>
                <a:lnTo>
                  <a:pt x="17631" y="126111"/>
                </a:lnTo>
                <a:lnTo>
                  <a:pt x="1502" y="126111"/>
                </a:lnTo>
                <a:lnTo>
                  <a:pt x="1502" y="125253"/>
                </a:lnTo>
                <a:close/>
              </a:path>
              <a:path w="25400" h="187959">
                <a:moveTo>
                  <a:pt x="10138" y="175895"/>
                </a:moveTo>
                <a:lnTo>
                  <a:pt x="12932" y="181483"/>
                </a:lnTo>
                <a:lnTo>
                  <a:pt x="13821" y="177673"/>
                </a:lnTo>
                <a:lnTo>
                  <a:pt x="10138" y="175895"/>
                </a:lnTo>
                <a:close/>
              </a:path>
              <a:path w="25400" h="187959">
                <a:moveTo>
                  <a:pt x="13821" y="177574"/>
                </a:moveTo>
                <a:lnTo>
                  <a:pt x="12932" y="181483"/>
                </a:lnTo>
                <a:lnTo>
                  <a:pt x="19705" y="181483"/>
                </a:lnTo>
                <a:lnTo>
                  <a:pt x="19536" y="180721"/>
                </a:lnTo>
                <a:lnTo>
                  <a:pt x="18774" y="179832"/>
                </a:lnTo>
                <a:lnTo>
                  <a:pt x="13821" y="177574"/>
                </a:lnTo>
                <a:close/>
              </a:path>
              <a:path w="25400" h="187959">
                <a:moveTo>
                  <a:pt x="14151" y="175895"/>
                </a:moveTo>
                <a:lnTo>
                  <a:pt x="10138" y="175895"/>
                </a:lnTo>
                <a:lnTo>
                  <a:pt x="13821" y="177574"/>
                </a:lnTo>
                <a:lnTo>
                  <a:pt x="14151" y="175895"/>
                </a:lnTo>
                <a:close/>
              </a:path>
              <a:path w="25400" h="187959">
                <a:moveTo>
                  <a:pt x="16222" y="134846"/>
                </a:moveTo>
                <a:lnTo>
                  <a:pt x="16107" y="135509"/>
                </a:lnTo>
                <a:lnTo>
                  <a:pt x="16222" y="134846"/>
                </a:lnTo>
                <a:close/>
              </a:path>
              <a:path w="25400" h="187959">
                <a:moveTo>
                  <a:pt x="16351" y="134112"/>
                </a:moveTo>
                <a:lnTo>
                  <a:pt x="16222" y="134846"/>
                </a:lnTo>
                <a:lnTo>
                  <a:pt x="16351" y="134112"/>
                </a:lnTo>
                <a:close/>
              </a:path>
              <a:path w="25400" h="187959">
                <a:moveTo>
                  <a:pt x="17631" y="124587"/>
                </a:moveTo>
                <a:lnTo>
                  <a:pt x="1629" y="124587"/>
                </a:lnTo>
                <a:lnTo>
                  <a:pt x="1502" y="126111"/>
                </a:lnTo>
                <a:lnTo>
                  <a:pt x="17631" y="126111"/>
                </a:lnTo>
                <a:lnTo>
                  <a:pt x="17631" y="124587"/>
                </a:lnTo>
                <a:close/>
              </a:path>
              <a:path w="25400" h="187959">
                <a:moveTo>
                  <a:pt x="4309" y="97612"/>
                </a:moveTo>
                <a:lnTo>
                  <a:pt x="1883" y="105663"/>
                </a:lnTo>
                <a:lnTo>
                  <a:pt x="1502" y="108076"/>
                </a:lnTo>
                <a:lnTo>
                  <a:pt x="1502" y="125253"/>
                </a:lnTo>
                <a:lnTo>
                  <a:pt x="1629" y="124587"/>
                </a:lnTo>
                <a:lnTo>
                  <a:pt x="17631" y="124587"/>
                </a:lnTo>
                <a:lnTo>
                  <a:pt x="17631" y="110489"/>
                </a:lnTo>
                <a:lnTo>
                  <a:pt x="17250" y="110489"/>
                </a:lnTo>
                <a:lnTo>
                  <a:pt x="17631" y="108076"/>
                </a:lnTo>
                <a:lnTo>
                  <a:pt x="18000" y="108076"/>
                </a:lnTo>
                <a:lnTo>
                  <a:pt x="20171" y="101091"/>
                </a:lnTo>
                <a:lnTo>
                  <a:pt x="20552" y="98678"/>
                </a:lnTo>
                <a:lnTo>
                  <a:pt x="4296" y="98678"/>
                </a:lnTo>
                <a:lnTo>
                  <a:pt x="4309" y="97612"/>
                </a:lnTo>
                <a:close/>
              </a:path>
              <a:path w="25400" h="187959">
                <a:moveTo>
                  <a:pt x="17631" y="108076"/>
                </a:moveTo>
                <a:lnTo>
                  <a:pt x="17250" y="110489"/>
                </a:lnTo>
                <a:lnTo>
                  <a:pt x="17631" y="109264"/>
                </a:lnTo>
                <a:lnTo>
                  <a:pt x="17631" y="108076"/>
                </a:lnTo>
                <a:close/>
              </a:path>
              <a:path w="25400" h="187959">
                <a:moveTo>
                  <a:pt x="17631" y="109264"/>
                </a:moveTo>
                <a:lnTo>
                  <a:pt x="17250" y="110489"/>
                </a:lnTo>
                <a:lnTo>
                  <a:pt x="17631" y="110489"/>
                </a:lnTo>
                <a:lnTo>
                  <a:pt x="17631" y="109264"/>
                </a:lnTo>
                <a:close/>
              </a:path>
              <a:path w="25400" h="187959">
                <a:moveTo>
                  <a:pt x="18000" y="108076"/>
                </a:moveTo>
                <a:lnTo>
                  <a:pt x="17631" y="108076"/>
                </a:lnTo>
                <a:lnTo>
                  <a:pt x="17631" y="109264"/>
                </a:lnTo>
                <a:lnTo>
                  <a:pt x="18000" y="108076"/>
                </a:lnTo>
                <a:close/>
              </a:path>
              <a:path w="25400" h="187959">
                <a:moveTo>
                  <a:pt x="4677" y="96392"/>
                </a:moveTo>
                <a:lnTo>
                  <a:pt x="4309" y="97612"/>
                </a:lnTo>
                <a:lnTo>
                  <a:pt x="4296" y="98678"/>
                </a:lnTo>
                <a:lnTo>
                  <a:pt x="4677" y="96392"/>
                </a:lnTo>
                <a:close/>
              </a:path>
              <a:path w="25400" h="187959">
                <a:moveTo>
                  <a:pt x="20552" y="96392"/>
                </a:moveTo>
                <a:lnTo>
                  <a:pt x="4677" y="96392"/>
                </a:lnTo>
                <a:lnTo>
                  <a:pt x="4296" y="98678"/>
                </a:lnTo>
                <a:lnTo>
                  <a:pt x="20552" y="98678"/>
                </a:lnTo>
                <a:lnTo>
                  <a:pt x="20552" y="96392"/>
                </a:lnTo>
                <a:close/>
              </a:path>
              <a:path w="25400" h="187959">
                <a:moveTo>
                  <a:pt x="8360" y="57907"/>
                </a:moveTo>
                <a:lnTo>
                  <a:pt x="5058" y="65150"/>
                </a:lnTo>
                <a:lnTo>
                  <a:pt x="4423" y="68452"/>
                </a:lnTo>
                <a:lnTo>
                  <a:pt x="4309" y="97612"/>
                </a:lnTo>
                <a:lnTo>
                  <a:pt x="4677" y="96392"/>
                </a:lnTo>
                <a:lnTo>
                  <a:pt x="20552" y="96392"/>
                </a:lnTo>
                <a:lnTo>
                  <a:pt x="20552" y="71882"/>
                </a:lnTo>
                <a:lnTo>
                  <a:pt x="19790" y="71882"/>
                </a:lnTo>
                <a:lnTo>
                  <a:pt x="20552" y="68452"/>
                </a:lnTo>
                <a:lnTo>
                  <a:pt x="21353" y="68452"/>
                </a:lnTo>
                <a:lnTo>
                  <a:pt x="23727" y="63246"/>
                </a:lnTo>
                <a:lnTo>
                  <a:pt x="24489" y="59816"/>
                </a:lnTo>
                <a:lnTo>
                  <a:pt x="8360" y="59816"/>
                </a:lnTo>
                <a:lnTo>
                  <a:pt x="8360" y="57907"/>
                </a:lnTo>
                <a:close/>
              </a:path>
              <a:path w="25400" h="187959">
                <a:moveTo>
                  <a:pt x="20552" y="68452"/>
                </a:moveTo>
                <a:lnTo>
                  <a:pt x="19790" y="71882"/>
                </a:lnTo>
                <a:lnTo>
                  <a:pt x="20552" y="70210"/>
                </a:lnTo>
                <a:lnTo>
                  <a:pt x="20552" y="68452"/>
                </a:lnTo>
                <a:close/>
              </a:path>
              <a:path w="25400" h="187959">
                <a:moveTo>
                  <a:pt x="20552" y="70210"/>
                </a:moveTo>
                <a:lnTo>
                  <a:pt x="19790" y="71882"/>
                </a:lnTo>
                <a:lnTo>
                  <a:pt x="20552" y="71882"/>
                </a:lnTo>
                <a:lnTo>
                  <a:pt x="20552" y="70210"/>
                </a:lnTo>
                <a:close/>
              </a:path>
              <a:path w="25400" h="187959">
                <a:moveTo>
                  <a:pt x="21353" y="68452"/>
                </a:moveTo>
                <a:lnTo>
                  <a:pt x="20552" y="68452"/>
                </a:lnTo>
                <a:lnTo>
                  <a:pt x="20552" y="70210"/>
                </a:lnTo>
                <a:lnTo>
                  <a:pt x="21353" y="68452"/>
                </a:lnTo>
                <a:close/>
              </a:path>
              <a:path w="25400" h="187959">
                <a:moveTo>
                  <a:pt x="8995" y="56514"/>
                </a:moveTo>
                <a:lnTo>
                  <a:pt x="8360" y="57907"/>
                </a:lnTo>
                <a:lnTo>
                  <a:pt x="8360" y="59816"/>
                </a:lnTo>
                <a:lnTo>
                  <a:pt x="8995" y="56514"/>
                </a:lnTo>
                <a:close/>
              </a:path>
              <a:path w="25400" h="187959">
                <a:moveTo>
                  <a:pt x="24489" y="56514"/>
                </a:moveTo>
                <a:lnTo>
                  <a:pt x="8995" y="56514"/>
                </a:lnTo>
                <a:lnTo>
                  <a:pt x="8360" y="59816"/>
                </a:lnTo>
                <a:lnTo>
                  <a:pt x="24489" y="59816"/>
                </a:lnTo>
                <a:lnTo>
                  <a:pt x="24489" y="56514"/>
                </a:lnTo>
                <a:close/>
              </a:path>
              <a:path w="25400" h="187959">
                <a:moveTo>
                  <a:pt x="8360" y="11669"/>
                </a:moveTo>
                <a:lnTo>
                  <a:pt x="8360" y="57907"/>
                </a:lnTo>
                <a:lnTo>
                  <a:pt x="8995" y="56514"/>
                </a:lnTo>
                <a:lnTo>
                  <a:pt x="24489" y="56514"/>
                </a:lnTo>
                <a:lnTo>
                  <a:pt x="24489" y="19303"/>
                </a:lnTo>
                <a:lnTo>
                  <a:pt x="13313" y="19303"/>
                </a:lnTo>
                <a:lnTo>
                  <a:pt x="10773" y="17017"/>
                </a:lnTo>
                <a:lnTo>
                  <a:pt x="10551" y="14359"/>
                </a:lnTo>
                <a:lnTo>
                  <a:pt x="8360" y="11669"/>
                </a:lnTo>
                <a:close/>
              </a:path>
              <a:path w="25400" h="187959">
                <a:moveTo>
                  <a:pt x="22291" y="14327"/>
                </a:moveTo>
                <a:lnTo>
                  <a:pt x="21060" y="15748"/>
                </a:lnTo>
                <a:lnTo>
                  <a:pt x="10667" y="15748"/>
                </a:lnTo>
                <a:lnTo>
                  <a:pt x="10773" y="17017"/>
                </a:lnTo>
                <a:lnTo>
                  <a:pt x="13313" y="19303"/>
                </a:lnTo>
                <a:lnTo>
                  <a:pt x="19409" y="19303"/>
                </a:lnTo>
                <a:lnTo>
                  <a:pt x="22076" y="17017"/>
                </a:lnTo>
                <a:lnTo>
                  <a:pt x="22177" y="15748"/>
                </a:lnTo>
                <a:lnTo>
                  <a:pt x="11662" y="15748"/>
                </a:lnTo>
                <a:lnTo>
                  <a:pt x="10551" y="14359"/>
                </a:lnTo>
                <a:lnTo>
                  <a:pt x="22288" y="14359"/>
                </a:lnTo>
                <a:close/>
              </a:path>
              <a:path w="25400" h="187959">
                <a:moveTo>
                  <a:pt x="24489" y="11542"/>
                </a:moveTo>
                <a:lnTo>
                  <a:pt x="22711" y="13842"/>
                </a:lnTo>
                <a:lnTo>
                  <a:pt x="22291" y="14327"/>
                </a:lnTo>
                <a:lnTo>
                  <a:pt x="22076" y="17017"/>
                </a:lnTo>
                <a:lnTo>
                  <a:pt x="19409" y="19303"/>
                </a:lnTo>
                <a:lnTo>
                  <a:pt x="24489" y="19303"/>
                </a:lnTo>
                <a:lnTo>
                  <a:pt x="24489" y="11542"/>
                </a:lnTo>
                <a:close/>
              </a:path>
              <a:path w="25400" h="187959">
                <a:moveTo>
                  <a:pt x="10392" y="12446"/>
                </a:moveTo>
                <a:lnTo>
                  <a:pt x="10551" y="14359"/>
                </a:lnTo>
                <a:lnTo>
                  <a:pt x="11662" y="15748"/>
                </a:lnTo>
                <a:lnTo>
                  <a:pt x="10392" y="12446"/>
                </a:lnTo>
                <a:close/>
              </a:path>
              <a:path w="25400" h="187959">
                <a:moveTo>
                  <a:pt x="22457" y="12446"/>
                </a:moveTo>
                <a:lnTo>
                  <a:pt x="10392" y="12446"/>
                </a:lnTo>
                <a:lnTo>
                  <a:pt x="11662" y="15748"/>
                </a:lnTo>
                <a:lnTo>
                  <a:pt x="21060" y="15748"/>
                </a:lnTo>
                <a:lnTo>
                  <a:pt x="22457" y="12446"/>
                </a:lnTo>
                <a:close/>
              </a:path>
              <a:path w="25400" h="187959">
                <a:moveTo>
                  <a:pt x="22457" y="12446"/>
                </a:moveTo>
                <a:lnTo>
                  <a:pt x="21060" y="15748"/>
                </a:lnTo>
                <a:lnTo>
                  <a:pt x="22263" y="14359"/>
                </a:lnTo>
                <a:lnTo>
                  <a:pt x="22330" y="13842"/>
                </a:lnTo>
                <a:lnTo>
                  <a:pt x="22457" y="12446"/>
                </a:lnTo>
                <a:close/>
              </a:path>
              <a:path w="25400" h="187959">
                <a:moveTo>
                  <a:pt x="16380" y="306"/>
                </a:moveTo>
                <a:lnTo>
                  <a:pt x="14075" y="1015"/>
                </a:lnTo>
                <a:lnTo>
                  <a:pt x="11289" y="1841"/>
                </a:lnTo>
                <a:lnTo>
                  <a:pt x="9757" y="4190"/>
                </a:lnTo>
                <a:lnTo>
                  <a:pt x="8360" y="6199"/>
                </a:lnTo>
                <a:lnTo>
                  <a:pt x="8360" y="11669"/>
                </a:lnTo>
                <a:lnTo>
                  <a:pt x="10551" y="14359"/>
                </a:lnTo>
                <a:lnTo>
                  <a:pt x="10392" y="12446"/>
                </a:lnTo>
                <a:lnTo>
                  <a:pt x="23790" y="12446"/>
                </a:lnTo>
                <a:lnTo>
                  <a:pt x="24390" y="11669"/>
                </a:lnTo>
                <a:lnTo>
                  <a:pt x="24489" y="6199"/>
                </a:lnTo>
                <a:lnTo>
                  <a:pt x="21431" y="1803"/>
                </a:lnTo>
                <a:lnTo>
                  <a:pt x="16380" y="306"/>
                </a:lnTo>
                <a:close/>
              </a:path>
              <a:path w="25400" h="187959">
                <a:moveTo>
                  <a:pt x="23790" y="12446"/>
                </a:moveTo>
                <a:lnTo>
                  <a:pt x="22457" y="12446"/>
                </a:lnTo>
                <a:lnTo>
                  <a:pt x="22291" y="14327"/>
                </a:lnTo>
                <a:lnTo>
                  <a:pt x="22711" y="13842"/>
                </a:lnTo>
                <a:lnTo>
                  <a:pt x="23790" y="12446"/>
                </a:lnTo>
                <a:close/>
              </a:path>
              <a:path w="25400" h="187959">
                <a:moveTo>
                  <a:pt x="8360" y="6199"/>
                </a:moveTo>
                <a:lnTo>
                  <a:pt x="7725" y="7112"/>
                </a:lnTo>
                <a:lnTo>
                  <a:pt x="7852" y="11049"/>
                </a:lnTo>
                <a:lnTo>
                  <a:pt x="8360" y="11669"/>
                </a:lnTo>
                <a:lnTo>
                  <a:pt x="8360" y="6199"/>
                </a:lnTo>
                <a:close/>
              </a:path>
              <a:path w="25400" h="187959">
                <a:moveTo>
                  <a:pt x="24489" y="6199"/>
                </a:moveTo>
                <a:lnTo>
                  <a:pt x="24489" y="11542"/>
                </a:lnTo>
                <a:lnTo>
                  <a:pt x="24870" y="11049"/>
                </a:lnTo>
                <a:lnTo>
                  <a:pt x="25124" y="7112"/>
                </a:lnTo>
                <a:lnTo>
                  <a:pt x="24489" y="6199"/>
                </a:lnTo>
                <a:close/>
              </a:path>
              <a:path w="25400" h="187959">
                <a:moveTo>
                  <a:pt x="11289" y="1841"/>
                </a:moveTo>
                <a:lnTo>
                  <a:pt x="10646" y="2032"/>
                </a:lnTo>
                <a:lnTo>
                  <a:pt x="8360" y="5207"/>
                </a:lnTo>
                <a:lnTo>
                  <a:pt x="8360" y="6199"/>
                </a:lnTo>
                <a:lnTo>
                  <a:pt x="9757" y="4190"/>
                </a:lnTo>
                <a:lnTo>
                  <a:pt x="11289" y="1841"/>
                </a:lnTo>
                <a:close/>
              </a:path>
              <a:path w="25400" h="187959">
                <a:moveTo>
                  <a:pt x="21431" y="1803"/>
                </a:moveTo>
                <a:lnTo>
                  <a:pt x="24489" y="6199"/>
                </a:lnTo>
                <a:lnTo>
                  <a:pt x="24489" y="5207"/>
                </a:lnTo>
                <a:lnTo>
                  <a:pt x="22203" y="2032"/>
                </a:lnTo>
                <a:lnTo>
                  <a:pt x="21431" y="1803"/>
                </a:lnTo>
                <a:close/>
              </a:path>
              <a:path w="25400" h="187959">
                <a:moveTo>
                  <a:pt x="15345" y="0"/>
                </a:moveTo>
                <a:lnTo>
                  <a:pt x="11662" y="1270"/>
                </a:lnTo>
                <a:lnTo>
                  <a:pt x="11289" y="1841"/>
                </a:lnTo>
                <a:lnTo>
                  <a:pt x="14075" y="1015"/>
                </a:lnTo>
                <a:lnTo>
                  <a:pt x="16380" y="306"/>
                </a:lnTo>
                <a:lnTo>
                  <a:pt x="15345" y="0"/>
                </a:lnTo>
                <a:close/>
              </a:path>
              <a:path w="25400" h="187959">
                <a:moveTo>
                  <a:pt x="17377" y="0"/>
                </a:moveTo>
                <a:lnTo>
                  <a:pt x="16380" y="306"/>
                </a:lnTo>
                <a:lnTo>
                  <a:pt x="21431" y="1803"/>
                </a:lnTo>
                <a:lnTo>
                  <a:pt x="21060" y="1270"/>
                </a:lnTo>
                <a:lnTo>
                  <a:pt x="173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38282" y="310261"/>
            <a:ext cx="218059" cy="2272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34005" y="313436"/>
            <a:ext cx="296681" cy="24371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7521" y="355854"/>
            <a:ext cx="68833" cy="18783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1137518" y="324738"/>
            <a:ext cx="56515" cy="158750"/>
          </a:xfrm>
          <a:custGeom>
            <a:avLst/>
            <a:gdLst/>
            <a:ahLst/>
            <a:cxnLst/>
            <a:rect l="l" t="t" r="r" b="b"/>
            <a:pathLst>
              <a:path w="56515" h="158750">
                <a:moveTo>
                  <a:pt x="13886" y="149094"/>
                </a:moveTo>
                <a:lnTo>
                  <a:pt x="13842" y="149224"/>
                </a:lnTo>
                <a:lnTo>
                  <a:pt x="13334" y="152399"/>
                </a:lnTo>
                <a:lnTo>
                  <a:pt x="12319" y="154812"/>
                </a:lnTo>
                <a:lnTo>
                  <a:pt x="11556" y="155701"/>
                </a:lnTo>
                <a:lnTo>
                  <a:pt x="10032" y="157987"/>
                </a:lnTo>
                <a:lnTo>
                  <a:pt x="9195" y="158170"/>
                </a:lnTo>
                <a:lnTo>
                  <a:pt x="16636" y="158749"/>
                </a:lnTo>
                <a:lnTo>
                  <a:pt x="17399" y="158749"/>
                </a:lnTo>
                <a:lnTo>
                  <a:pt x="26161" y="157860"/>
                </a:lnTo>
                <a:lnTo>
                  <a:pt x="27177" y="156717"/>
                </a:lnTo>
                <a:lnTo>
                  <a:pt x="27431" y="154177"/>
                </a:lnTo>
                <a:lnTo>
                  <a:pt x="26670" y="152907"/>
                </a:lnTo>
                <a:lnTo>
                  <a:pt x="25400" y="152526"/>
                </a:lnTo>
                <a:lnTo>
                  <a:pt x="18160" y="150494"/>
                </a:lnTo>
                <a:lnTo>
                  <a:pt x="13886" y="149094"/>
                </a:lnTo>
                <a:close/>
              </a:path>
              <a:path w="56515" h="158750">
                <a:moveTo>
                  <a:pt x="1491" y="152925"/>
                </a:moveTo>
                <a:lnTo>
                  <a:pt x="1397" y="153161"/>
                </a:lnTo>
                <a:lnTo>
                  <a:pt x="2412" y="155955"/>
                </a:lnTo>
                <a:lnTo>
                  <a:pt x="4699" y="157352"/>
                </a:lnTo>
                <a:lnTo>
                  <a:pt x="7111" y="158622"/>
                </a:lnTo>
                <a:lnTo>
                  <a:pt x="9195" y="158170"/>
                </a:lnTo>
                <a:lnTo>
                  <a:pt x="6857" y="157987"/>
                </a:lnTo>
                <a:lnTo>
                  <a:pt x="2921" y="155701"/>
                </a:lnTo>
                <a:lnTo>
                  <a:pt x="2285" y="154812"/>
                </a:lnTo>
                <a:lnTo>
                  <a:pt x="1491" y="152925"/>
                </a:lnTo>
                <a:close/>
              </a:path>
              <a:path w="56515" h="158750">
                <a:moveTo>
                  <a:pt x="6223" y="146811"/>
                </a:moveTo>
                <a:lnTo>
                  <a:pt x="3428" y="148208"/>
                </a:lnTo>
                <a:lnTo>
                  <a:pt x="2412" y="150621"/>
                </a:lnTo>
                <a:lnTo>
                  <a:pt x="1701" y="152399"/>
                </a:lnTo>
                <a:lnTo>
                  <a:pt x="1590" y="153161"/>
                </a:lnTo>
                <a:lnTo>
                  <a:pt x="2285" y="154812"/>
                </a:lnTo>
                <a:lnTo>
                  <a:pt x="2921" y="155701"/>
                </a:lnTo>
                <a:lnTo>
                  <a:pt x="6857" y="157987"/>
                </a:lnTo>
                <a:lnTo>
                  <a:pt x="9195" y="158170"/>
                </a:lnTo>
                <a:lnTo>
                  <a:pt x="10032" y="157987"/>
                </a:lnTo>
                <a:lnTo>
                  <a:pt x="11556" y="155701"/>
                </a:lnTo>
                <a:lnTo>
                  <a:pt x="12319" y="154812"/>
                </a:lnTo>
                <a:lnTo>
                  <a:pt x="13334" y="152399"/>
                </a:lnTo>
                <a:lnTo>
                  <a:pt x="13842" y="149224"/>
                </a:lnTo>
                <a:lnTo>
                  <a:pt x="13886" y="149094"/>
                </a:lnTo>
                <a:lnTo>
                  <a:pt x="6223" y="146811"/>
                </a:lnTo>
                <a:close/>
              </a:path>
              <a:path w="56515" h="158750">
                <a:moveTo>
                  <a:pt x="20700" y="68008"/>
                </a:moveTo>
                <a:lnTo>
                  <a:pt x="15748" y="73913"/>
                </a:lnTo>
                <a:lnTo>
                  <a:pt x="14477" y="76072"/>
                </a:lnTo>
                <a:lnTo>
                  <a:pt x="11175" y="85089"/>
                </a:lnTo>
                <a:lnTo>
                  <a:pt x="8254" y="93852"/>
                </a:lnTo>
                <a:lnTo>
                  <a:pt x="8127" y="94106"/>
                </a:lnTo>
                <a:lnTo>
                  <a:pt x="5587" y="102742"/>
                </a:lnTo>
                <a:lnTo>
                  <a:pt x="3555" y="109854"/>
                </a:lnTo>
                <a:lnTo>
                  <a:pt x="1524" y="118363"/>
                </a:lnTo>
                <a:lnTo>
                  <a:pt x="380" y="124840"/>
                </a:lnTo>
                <a:lnTo>
                  <a:pt x="270" y="127253"/>
                </a:lnTo>
                <a:lnTo>
                  <a:pt x="0" y="131317"/>
                </a:lnTo>
                <a:lnTo>
                  <a:pt x="0" y="141096"/>
                </a:lnTo>
                <a:lnTo>
                  <a:pt x="253" y="145414"/>
                </a:lnTo>
                <a:lnTo>
                  <a:pt x="357" y="146811"/>
                </a:lnTo>
                <a:lnTo>
                  <a:pt x="548" y="148208"/>
                </a:lnTo>
                <a:lnTo>
                  <a:pt x="634" y="149224"/>
                </a:lnTo>
                <a:lnTo>
                  <a:pt x="1270" y="152399"/>
                </a:lnTo>
                <a:lnTo>
                  <a:pt x="1491" y="152925"/>
                </a:lnTo>
                <a:lnTo>
                  <a:pt x="2519" y="150367"/>
                </a:lnTo>
                <a:lnTo>
                  <a:pt x="3428" y="148208"/>
                </a:lnTo>
                <a:lnTo>
                  <a:pt x="6223" y="146811"/>
                </a:lnTo>
                <a:lnTo>
                  <a:pt x="14247" y="146811"/>
                </a:lnTo>
                <a:lnTo>
                  <a:pt x="14350" y="145414"/>
                </a:lnTo>
                <a:lnTo>
                  <a:pt x="14604" y="141096"/>
                </a:lnTo>
                <a:lnTo>
                  <a:pt x="14630" y="131825"/>
                </a:lnTo>
                <a:lnTo>
                  <a:pt x="14935" y="127253"/>
                </a:lnTo>
                <a:lnTo>
                  <a:pt x="15912" y="121284"/>
                </a:lnTo>
                <a:lnTo>
                  <a:pt x="17534" y="114172"/>
                </a:lnTo>
                <a:lnTo>
                  <a:pt x="17652" y="113664"/>
                </a:lnTo>
                <a:lnTo>
                  <a:pt x="19684" y="106933"/>
                </a:lnTo>
                <a:lnTo>
                  <a:pt x="22150" y="98424"/>
                </a:lnTo>
                <a:lnTo>
                  <a:pt x="24976" y="89915"/>
                </a:lnTo>
                <a:lnTo>
                  <a:pt x="27433" y="83057"/>
                </a:lnTo>
                <a:lnTo>
                  <a:pt x="26924" y="83057"/>
                </a:lnTo>
                <a:lnTo>
                  <a:pt x="28194" y="80898"/>
                </a:lnTo>
                <a:lnTo>
                  <a:pt x="28671" y="80898"/>
                </a:lnTo>
                <a:lnTo>
                  <a:pt x="33400" y="75056"/>
                </a:lnTo>
                <a:lnTo>
                  <a:pt x="34925" y="70484"/>
                </a:lnTo>
                <a:lnTo>
                  <a:pt x="20700" y="70484"/>
                </a:lnTo>
                <a:lnTo>
                  <a:pt x="20700" y="68008"/>
                </a:lnTo>
                <a:close/>
              </a:path>
              <a:path w="56515" h="158750">
                <a:moveTo>
                  <a:pt x="14247" y="146811"/>
                </a:moveTo>
                <a:lnTo>
                  <a:pt x="6223" y="146811"/>
                </a:lnTo>
                <a:lnTo>
                  <a:pt x="13886" y="149094"/>
                </a:lnTo>
                <a:lnTo>
                  <a:pt x="13970" y="148843"/>
                </a:lnTo>
                <a:lnTo>
                  <a:pt x="14247" y="146811"/>
                </a:lnTo>
                <a:close/>
              </a:path>
              <a:path w="56515" h="158750">
                <a:moveTo>
                  <a:pt x="14630" y="131825"/>
                </a:moveTo>
                <a:lnTo>
                  <a:pt x="14604" y="132206"/>
                </a:lnTo>
                <a:lnTo>
                  <a:pt x="14630" y="131825"/>
                </a:lnTo>
                <a:close/>
              </a:path>
              <a:path w="56515" h="158750">
                <a:moveTo>
                  <a:pt x="14981" y="126560"/>
                </a:moveTo>
                <a:lnTo>
                  <a:pt x="14858" y="127253"/>
                </a:lnTo>
                <a:lnTo>
                  <a:pt x="14981" y="126560"/>
                </a:lnTo>
                <a:close/>
              </a:path>
              <a:path w="56515" h="158750">
                <a:moveTo>
                  <a:pt x="16001" y="120776"/>
                </a:moveTo>
                <a:lnTo>
                  <a:pt x="15875" y="121284"/>
                </a:lnTo>
                <a:lnTo>
                  <a:pt x="16001" y="120776"/>
                </a:lnTo>
                <a:close/>
              </a:path>
              <a:path w="56515" h="158750">
                <a:moveTo>
                  <a:pt x="17677" y="113664"/>
                </a:moveTo>
                <a:lnTo>
                  <a:pt x="17564" y="114042"/>
                </a:lnTo>
                <a:lnTo>
                  <a:pt x="17677" y="113664"/>
                </a:lnTo>
                <a:close/>
              </a:path>
              <a:path w="56515" h="158750">
                <a:moveTo>
                  <a:pt x="22225" y="98170"/>
                </a:moveTo>
                <a:lnTo>
                  <a:pt x="22098" y="98424"/>
                </a:lnTo>
                <a:lnTo>
                  <a:pt x="22225" y="98170"/>
                </a:lnTo>
                <a:close/>
              </a:path>
              <a:path w="56515" h="158750">
                <a:moveTo>
                  <a:pt x="25063" y="89788"/>
                </a:moveTo>
                <a:close/>
              </a:path>
              <a:path w="56515" h="158750">
                <a:moveTo>
                  <a:pt x="28194" y="80898"/>
                </a:moveTo>
                <a:lnTo>
                  <a:pt x="26924" y="83057"/>
                </a:lnTo>
                <a:lnTo>
                  <a:pt x="27826" y="81943"/>
                </a:lnTo>
                <a:lnTo>
                  <a:pt x="28194" y="80898"/>
                </a:lnTo>
                <a:close/>
              </a:path>
              <a:path w="56515" h="158750">
                <a:moveTo>
                  <a:pt x="27826" y="81943"/>
                </a:moveTo>
                <a:lnTo>
                  <a:pt x="26924" y="83057"/>
                </a:lnTo>
                <a:lnTo>
                  <a:pt x="27433" y="83057"/>
                </a:lnTo>
                <a:lnTo>
                  <a:pt x="27826" y="81943"/>
                </a:lnTo>
                <a:close/>
              </a:path>
              <a:path w="56515" h="158750">
                <a:moveTo>
                  <a:pt x="28671" y="80898"/>
                </a:moveTo>
                <a:lnTo>
                  <a:pt x="28194" y="80898"/>
                </a:lnTo>
                <a:lnTo>
                  <a:pt x="27826" y="81943"/>
                </a:lnTo>
                <a:lnTo>
                  <a:pt x="28671" y="80898"/>
                </a:lnTo>
                <a:close/>
              </a:path>
              <a:path w="56515" h="158750">
                <a:moveTo>
                  <a:pt x="22351" y="66039"/>
                </a:moveTo>
                <a:lnTo>
                  <a:pt x="20700" y="68008"/>
                </a:lnTo>
                <a:lnTo>
                  <a:pt x="20700" y="70484"/>
                </a:lnTo>
                <a:lnTo>
                  <a:pt x="22351" y="66039"/>
                </a:lnTo>
                <a:close/>
              </a:path>
              <a:path w="56515" h="158750">
                <a:moveTo>
                  <a:pt x="34925" y="66039"/>
                </a:moveTo>
                <a:lnTo>
                  <a:pt x="22351" y="66039"/>
                </a:lnTo>
                <a:lnTo>
                  <a:pt x="20700" y="70484"/>
                </a:lnTo>
                <a:lnTo>
                  <a:pt x="34925" y="70484"/>
                </a:lnTo>
                <a:lnTo>
                  <a:pt x="34925" y="66039"/>
                </a:lnTo>
                <a:close/>
              </a:path>
              <a:path w="56515" h="158750">
                <a:moveTo>
                  <a:pt x="27723" y="49555"/>
                </a:moveTo>
                <a:lnTo>
                  <a:pt x="22098" y="57022"/>
                </a:lnTo>
                <a:lnTo>
                  <a:pt x="20700" y="61213"/>
                </a:lnTo>
                <a:lnTo>
                  <a:pt x="20700" y="68008"/>
                </a:lnTo>
                <a:lnTo>
                  <a:pt x="22351" y="66039"/>
                </a:lnTo>
                <a:lnTo>
                  <a:pt x="34925" y="66039"/>
                </a:lnTo>
                <a:lnTo>
                  <a:pt x="34925" y="65404"/>
                </a:lnTo>
                <a:lnTo>
                  <a:pt x="33527" y="65404"/>
                </a:lnTo>
                <a:lnTo>
                  <a:pt x="34925" y="61213"/>
                </a:lnTo>
                <a:lnTo>
                  <a:pt x="36489" y="61213"/>
                </a:lnTo>
                <a:lnTo>
                  <a:pt x="40258" y="55879"/>
                </a:lnTo>
                <a:lnTo>
                  <a:pt x="41655" y="51815"/>
                </a:lnTo>
                <a:lnTo>
                  <a:pt x="27685" y="51815"/>
                </a:lnTo>
                <a:lnTo>
                  <a:pt x="27723" y="49555"/>
                </a:lnTo>
                <a:close/>
              </a:path>
              <a:path w="56515" h="158750">
                <a:moveTo>
                  <a:pt x="34925" y="61213"/>
                </a:moveTo>
                <a:lnTo>
                  <a:pt x="33527" y="65404"/>
                </a:lnTo>
                <a:lnTo>
                  <a:pt x="34925" y="63428"/>
                </a:lnTo>
                <a:lnTo>
                  <a:pt x="34925" y="61213"/>
                </a:lnTo>
                <a:close/>
              </a:path>
              <a:path w="56515" h="158750">
                <a:moveTo>
                  <a:pt x="34925" y="63428"/>
                </a:moveTo>
                <a:lnTo>
                  <a:pt x="33527" y="65404"/>
                </a:lnTo>
                <a:lnTo>
                  <a:pt x="34925" y="65404"/>
                </a:lnTo>
                <a:lnTo>
                  <a:pt x="34925" y="63428"/>
                </a:lnTo>
                <a:close/>
              </a:path>
              <a:path w="56515" h="158750">
                <a:moveTo>
                  <a:pt x="36489" y="61213"/>
                </a:moveTo>
                <a:lnTo>
                  <a:pt x="34925" y="61213"/>
                </a:lnTo>
                <a:lnTo>
                  <a:pt x="34925" y="63428"/>
                </a:lnTo>
                <a:lnTo>
                  <a:pt x="36489" y="61213"/>
                </a:lnTo>
                <a:close/>
              </a:path>
              <a:path w="56515" h="158750">
                <a:moveTo>
                  <a:pt x="29082" y="47751"/>
                </a:moveTo>
                <a:lnTo>
                  <a:pt x="27723" y="49555"/>
                </a:lnTo>
                <a:lnTo>
                  <a:pt x="27685" y="51815"/>
                </a:lnTo>
                <a:lnTo>
                  <a:pt x="29082" y="47751"/>
                </a:lnTo>
                <a:close/>
              </a:path>
              <a:path w="56515" h="158750">
                <a:moveTo>
                  <a:pt x="41587" y="47751"/>
                </a:moveTo>
                <a:lnTo>
                  <a:pt x="29082" y="47751"/>
                </a:lnTo>
                <a:lnTo>
                  <a:pt x="27685" y="51815"/>
                </a:lnTo>
                <a:lnTo>
                  <a:pt x="41655" y="51815"/>
                </a:lnTo>
                <a:lnTo>
                  <a:pt x="41587" y="47751"/>
                </a:lnTo>
                <a:close/>
              </a:path>
              <a:path w="56515" h="158750">
                <a:moveTo>
                  <a:pt x="35972" y="26642"/>
                </a:moveTo>
                <a:lnTo>
                  <a:pt x="30225" y="31749"/>
                </a:lnTo>
                <a:lnTo>
                  <a:pt x="28701" y="33019"/>
                </a:lnTo>
                <a:lnTo>
                  <a:pt x="27939" y="34797"/>
                </a:lnTo>
                <a:lnTo>
                  <a:pt x="27856" y="41655"/>
                </a:lnTo>
                <a:lnTo>
                  <a:pt x="27723" y="49555"/>
                </a:lnTo>
                <a:lnTo>
                  <a:pt x="29082" y="47751"/>
                </a:lnTo>
                <a:lnTo>
                  <a:pt x="41587" y="47751"/>
                </a:lnTo>
                <a:lnTo>
                  <a:pt x="41485" y="41655"/>
                </a:lnTo>
                <a:lnTo>
                  <a:pt x="39242" y="41655"/>
                </a:lnTo>
                <a:lnTo>
                  <a:pt x="41401" y="36702"/>
                </a:lnTo>
                <a:lnTo>
                  <a:pt x="44630" y="36702"/>
                </a:lnTo>
                <a:lnTo>
                  <a:pt x="47116" y="34416"/>
                </a:lnTo>
                <a:lnTo>
                  <a:pt x="48386" y="33146"/>
                </a:lnTo>
                <a:lnTo>
                  <a:pt x="49149" y="31368"/>
                </a:lnTo>
                <a:lnTo>
                  <a:pt x="49149" y="29463"/>
                </a:lnTo>
                <a:lnTo>
                  <a:pt x="35940" y="29463"/>
                </a:lnTo>
                <a:lnTo>
                  <a:pt x="35972" y="26642"/>
                </a:lnTo>
                <a:close/>
              </a:path>
              <a:path w="56515" h="158750">
                <a:moveTo>
                  <a:pt x="41401" y="36702"/>
                </a:moveTo>
                <a:lnTo>
                  <a:pt x="39242" y="41655"/>
                </a:lnTo>
                <a:lnTo>
                  <a:pt x="41451" y="39625"/>
                </a:lnTo>
                <a:lnTo>
                  <a:pt x="41401" y="36702"/>
                </a:lnTo>
                <a:close/>
              </a:path>
              <a:path w="56515" h="158750">
                <a:moveTo>
                  <a:pt x="41451" y="39625"/>
                </a:moveTo>
                <a:lnTo>
                  <a:pt x="39242" y="41655"/>
                </a:lnTo>
                <a:lnTo>
                  <a:pt x="41485" y="41655"/>
                </a:lnTo>
                <a:lnTo>
                  <a:pt x="41451" y="39625"/>
                </a:lnTo>
                <a:close/>
              </a:path>
              <a:path w="56515" h="158750">
                <a:moveTo>
                  <a:pt x="44630" y="36702"/>
                </a:moveTo>
                <a:lnTo>
                  <a:pt x="41401" y="36702"/>
                </a:lnTo>
                <a:lnTo>
                  <a:pt x="41451" y="39625"/>
                </a:lnTo>
                <a:lnTo>
                  <a:pt x="44630" y="36702"/>
                </a:lnTo>
                <a:close/>
              </a:path>
              <a:path w="56515" h="158750">
                <a:moveTo>
                  <a:pt x="38226" y="24637"/>
                </a:moveTo>
                <a:lnTo>
                  <a:pt x="35972" y="26642"/>
                </a:lnTo>
                <a:lnTo>
                  <a:pt x="35940" y="29463"/>
                </a:lnTo>
                <a:lnTo>
                  <a:pt x="38226" y="24637"/>
                </a:lnTo>
                <a:close/>
              </a:path>
              <a:path w="56515" h="158750">
                <a:moveTo>
                  <a:pt x="49095" y="24637"/>
                </a:moveTo>
                <a:lnTo>
                  <a:pt x="38226" y="24637"/>
                </a:lnTo>
                <a:lnTo>
                  <a:pt x="35940" y="29463"/>
                </a:lnTo>
                <a:lnTo>
                  <a:pt x="49149" y="29463"/>
                </a:lnTo>
                <a:lnTo>
                  <a:pt x="49095" y="24637"/>
                </a:lnTo>
                <a:close/>
              </a:path>
              <a:path w="56515" h="158750">
                <a:moveTo>
                  <a:pt x="41401" y="0"/>
                </a:moveTo>
                <a:lnTo>
                  <a:pt x="39624" y="634"/>
                </a:lnTo>
                <a:lnTo>
                  <a:pt x="36956" y="3047"/>
                </a:lnTo>
                <a:lnTo>
                  <a:pt x="36195" y="4699"/>
                </a:lnTo>
                <a:lnTo>
                  <a:pt x="35972" y="26642"/>
                </a:lnTo>
                <a:lnTo>
                  <a:pt x="38226" y="24637"/>
                </a:lnTo>
                <a:lnTo>
                  <a:pt x="49095" y="24637"/>
                </a:lnTo>
                <a:lnTo>
                  <a:pt x="48976" y="13842"/>
                </a:lnTo>
                <a:lnTo>
                  <a:pt x="47498" y="13842"/>
                </a:lnTo>
                <a:lnTo>
                  <a:pt x="46425" y="12826"/>
                </a:lnTo>
                <a:lnTo>
                  <a:pt x="43179" y="12826"/>
                </a:lnTo>
                <a:lnTo>
                  <a:pt x="45049" y="10749"/>
                </a:lnTo>
                <a:lnTo>
                  <a:pt x="44942" y="7874"/>
                </a:lnTo>
                <a:lnTo>
                  <a:pt x="44830" y="6984"/>
                </a:lnTo>
                <a:lnTo>
                  <a:pt x="44576" y="3809"/>
                </a:lnTo>
                <a:lnTo>
                  <a:pt x="46989" y="1142"/>
                </a:lnTo>
                <a:lnTo>
                  <a:pt x="50504" y="850"/>
                </a:lnTo>
                <a:lnTo>
                  <a:pt x="43179" y="253"/>
                </a:lnTo>
                <a:lnTo>
                  <a:pt x="41401" y="0"/>
                </a:lnTo>
                <a:close/>
              </a:path>
              <a:path w="56515" h="158750">
                <a:moveTo>
                  <a:pt x="48960" y="12360"/>
                </a:moveTo>
                <a:lnTo>
                  <a:pt x="46170" y="12585"/>
                </a:lnTo>
                <a:lnTo>
                  <a:pt x="47498" y="13842"/>
                </a:lnTo>
                <a:lnTo>
                  <a:pt x="48976" y="13842"/>
                </a:lnTo>
                <a:lnTo>
                  <a:pt x="48960" y="12360"/>
                </a:lnTo>
                <a:close/>
              </a:path>
              <a:path w="56515" h="158750">
                <a:moveTo>
                  <a:pt x="55963" y="9639"/>
                </a:moveTo>
                <a:lnTo>
                  <a:pt x="54101" y="11810"/>
                </a:lnTo>
                <a:lnTo>
                  <a:pt x="51053" y="12191"/>
                </a:lnTo>
                <a:lnTo>
                  <a:pt x="48960" y="12360"/>
                </a:lnTo>
                <a:lnTo>
                  <a:pt x="48976" y="13842"/>
                </a:lnTo>
                <a:lnTo>
                  <a:pt x="53466" y="13842"/>
                </a:lnTo>
                <a:lnTo>
                  <a:pt x="55879" y="11556"/>
                </a:lnTo>
                <a:lnTo>
                  <a:pt x="55963" y="9639"/>
                </a:lnTo>
                <a:close/>
              </a:path>
              <a:path w="56515" h="158750">
                <a:moveTo>
                  <a:pt x="45049" y="10749"/>
                </a:moveTo>
                <a:lnTo>
                  <a:pt x="43179" y="12826"/>
                </a:lnTo>
                <a:lnTo>
                  <a:pt x="46170" y="12585"/>
                </a:lnTo>
                <a:lnTo>
                  <a:pt x="45084" y="11556"/>
                </a:lnTo>
                <a:lnTo>
                  <a:pt x="45049" y="10749"/>
                </a:lnTo>
                <a:close/>
              </a:path>
              <a:path w="56515" h="158750">
                <a:moveTo>
                  <a:pt x="46170" y="12585"/>
                </a:moveTo>
                <a:lnTo>
                  <a:pt x="43179" y="12826"/>
                </a:lnTo>
                <a:lnTo>
                  <a:pt x="46425" y="12826"/>
                </a:lnTo>
                <a:lnTo>
                  <a:pt x="46170" y="12585"/>
                </a:lnTo>
                <a:close/>
              </a:path>
              <a:path w="56515" h="158750">
                <a:moveTo>
                  <a:pt x="48895" y="6476"/>
                </a:moveTo>
                <a:lnTo>
                  <a:pt x="45049" y="10749"/>
                </a:lnTo>
                <a:lnTo>
                  <a:pt x="45084" y="11556"/>
                </a:lnTo>
                <a:lnTo>
                  <a:pt x="46170" y="12585"/>
                </a:lnTo>
                <a:lnTo>
                  <a:pt x="48960" y="12360"/>
                </a:lnTo>
                <a:lnTo>
                  <a:pt x="48895" y="6476"/>
                </a:lnTo>
                <a:close/>
              </a:path>
              <a:path w="56515" h="158750">
                <a:moveTo>
                  <a:pt x="56170" y="6476"/>
                </a:moveTo>
                <a:lnTo>
                  <a:pt x="48895" y="6476"/>
                </a:lnTo>
                <a:lnTo>
                  <a:pt x="48960" y="12360"/>
                </a:lnTo>
                <a:lnTo>
                  <a:pt x="51053" y="12191"/>
                </a:lnTo>
                <a:lnTo>
                  <a:pt x="54101" y="11810"/>
                </a:lnTo>
                <a:lnTo>
                  <a:pt x="55963" y="9639"/>
                </a:lnTo>
                <a:lnTo>
                  <a:pt x="56022" y="7874"/>
                </a:lnTo>
                <a:lnTo>
                  <a:pt x="56133" y="6984"/>
                </a:lnTo>
                <a:lnTo>
                  <a:pt x="56170" y="6476"/>
                </a:lnTo>
                <a:close/>
              </a:path>
              <a:path w="56515" h="158750">
                <a:moveTo>
                  <a:pt x="47637" y="7874"/>
                </a:moveTo>
                <a:lnTo>
                  <a:pt x="44957" y="7874"/>
                </a:lnTo>
                <a:lnTo>
                  <a:pt x="45049" y="10749"/>
                </a:lnTo>
                <a:lnTo>
                  <a:pt x="47637" y="7874"/>
                </a:lnTo>
                <a:close/>
              </a:path>
              <a:path w="56515" h="158750">
                <a:moveTo>
                  <a:pt x="56172" y="6503"/>
                </a:moveTo>
                <a:lnTo>
                  <a:pt x="56133" y="6984"/>
                </a:lnTo>
                <a:lnTo>
                  <a:pt x="56022" y="7874"/>
                </a:lnTo>
                <a:lnTo>
                  <a:pt x="55963" y="9639"/>
                </a:lnTo>
                <a:lnTo>
                  <a:pt x="56387" y="9143"/>
                </a:lnTo>
                <a:lnTo>
                  <a:pt x="56172" y="6503"/>
                </a:lnTo>
                <a:close/>
              </a:path>
              <a:path w="56515" h="158750">
                <a:moveTo>
                  <a:pt x="50504" y="850"/>
                </a:moveTo>
                <a:lnTo>
                  <a:pt x="46989" y="1142"/>
                </a:lnTo>
                <a:lnTo>
                  <a:pt x="44576" y="3809"/>
                </a:lnTo>
                <a:lnTo>
                  <a:pt x="44830" y="6984"/>
                </a:lnTo>
                <a:lnTo>
                  <a:pt x="44957" y="8000"/>
                </a:lnTo>
                <a:lnTo>
                  <a:pt x="47637" y="7874"/>
                </a:lnTo>
                <a:lnTo>
                  <a:pt x="48895" y="6476"/>
                </a:lnTo>
                <a:lnTo>
                  <a:pt x="56170" y="6476"/>
                </a:lnTo>
                <a:lnTo>
                  <a:pt x="55906" y="3248"/>
                </a:lnTo>
                <a:lnTo>
                  <a:pt x="55029" y="2225"/>
                </a:lnTo>
                <a:lnTo>
                  <a:pt x="53663" y="1107"/>
                </a:lnTo>
                <a:lnTo>
                  <a:pt x="50504" y="850"/>
                </a:lnTo>
                <a:close/>
              </a:path>
              <a:path w="56515" h="158750">
                <a:moveTo>
                  <a:pt x="56022" y="7874"/>
                </a:moveTo>
                <a:close/>
              </a:path>
              <a:path w="56515" h="158750">
                <a:moveTo>
                  <a:pt x="55906" y="3248"/>
                </a:moveTo>
                <a:lnTo>
                  <a:pt x="56172" y="6503"/>
                </a:lnTo>
                <a:lnTo>
                  <a:pt x="56387" y="3809"/>
                </a:lnTo>
                <a:lnTo>
                  <a:pt x="55906" y="3248"/>
                </a:lnTo>
                <a:close/>
              </a:path>
              <a:path w="56515" h="158750">
                <a:moveTo>
                  <a:pt x="55029" y="2225"/>
                </a:moveTo>
                <a:lnTo>
                  <a:pt x="55906" y="3248"/>
                </a:lnTo>
                <a:lnTo>
                  <a:pt x="55879" y="2920"/>
                </a:lnTo>
                <a:lnTo>
                  <a:pt x="55029" y="2225"/>
                </a:lnTo>
                <a:close/>
              </a:path>
              <a:path w="56515" h="158750">
                <a:moveTo>
                  <a:pt x="53663" y="1107"/>
                </a:moveTo>
                <a:lnTo>
                  <a:pt x="55029" y="2225"/>
                </a:lnTo>
                <a:lnTo>
                  <a:pt x="54101" y="1142"/>
                </a:lnTo>
                <a:lnTo>
                  <a:pt x="53663" y="1107"/>
                </a:lnTo>
                <a:close/>
              </a:path>
              <a:path w="56515" h="158750">
                <a:moveTo>
                  <a:pt x="53085" y="634"/>
                </a:moveTo>
                <a:lnTo>
                  <a:pt x="50504" y="850"/>
                </a:lnTo>
                <a:lnTo>
                  <a:pt x="53663" y="1107"/>
                </a:lnTo>
                <a:lnTo>
                  <a:pt x="53085" y="6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70245" y="478408"/>
            <a:ext cx="319658" cy="22199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66560" y="344297"/>
            <a:ext cx="263652" cy="4250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14969" y="272288"/>
            <a:ext cx="343026" cy="42430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271767" y="1089025"/>
            <a:ext cx="466725" cy="363855"/>
            <a:chOff x="6271767" y="1089025"/>
            <a:chExt cx="466725" cy="36385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99935" y="1135507"/>
              <a:ext cx="138049" cy="1473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1767" y="1089025"/>
              <a:ext cx="301625" cy="36385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83018" y="1213230"/>
            <a:ext cx="14604" cy="13068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5541" y="1004316"/>
            <a:ext cx="419988" cy="38201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33440" y="1590039"/>
            <a:ext cx="527812" cy="35140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863842" y="1939035"/>
            <a:ext cx="22605" cy="19545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90588" y="2057780"/>
            <a:ext cx="70230" cy="13131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39634" y="1934082"/>
            <a:ext cx="33655" cy="17183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84033" y="1896491"/>
            <a:ext cx="268350" cy="2031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804404" y="1773047"/>
            <a:ext cx="383413" cy="36423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47231" y="1889379"/>
            <a:ext cx="255524" cy="42291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057010" y="2406395"/>
            <a:ext cx="34925" cy="196850"/>
          </a:xfrm>
          <a:custGeom>
            <a:avLst/>
            <a:gdLst/>
            <a:ahLst/>
            <a:cxnLst/>
            <a:rect l="l" t="t" r="r" b="b"/>
            <a:pathLst>
              <a:path w="34925" h="196850">
                <a:moveTo>
                  <a:pt x="19303" y="132206"/>
                </a:moveTo>
                <a:lnTo>
                  <a:pt x="19436" y="162559"/>
                </a:lnTo>
                <a:lnTo>
                  <a:pt x="19685" y="168275"/>
                </a:lnTo>
                <a:lnTo>
                  <a:pt x="19685" y="168528"/>
                </a:lnTo>
                <a:lnTo>
                  <a:pt x="19938" y="172465"/>
                </a:lnTo>
                <a:lnTo>
                  <a:pt x="20456" y="178053"/>
                </a:lnTo>
                <a:lnTo>
                  <a:pt x="20827" y="183006"/>
                </a:lnTo>
                <a:lnTo>
                  <a:pt x="20954" y="183387"/>
                </a:lnTo>
                <a:lnTo>
                  <a:pt x="21462" y="187198"/>
                </a:lnTo>
                <a:lnTo>
                  <a:pt x="22351" y="190500"/>
                </a:lnTo>
                <a:lnTo>
                  <a:pt x="23113" y="193548"/>
                </a:lnTo>
                <a:lnTo>
                  <a:pt x="24891" y="195833"/>
                </a:lnTo>
                <a:lnTo>
                  <a:pt x="26415" y="196723"/>
                </a:lnTo>
                <a:lnTo>
                  <a:pt x="27431" y="196723"/>
                </a:lnTo>
                <a:lnTo>
                  <a:pt x="28955" y="195833"/>
                </a:lnTo>
                <a:lnTo>
                  <a:pt x="30734" y="193548"/>
                </a:lnTo>
                <a:lnTo>
                  <a:pt x="31496" y="190500"/>
                </a:lnTo>
                <a:lnTo>
                  <a:pt x="32258" y="187705"/>
                </a:lnTo>
                <a:lnTo>
                  <a:pt x="32258" y="187198"/>
                </a:lnTo>
                <a:lnTo>
                  <a:pt x="32892" y="183387"/>
                </a:lnTo>
                <a:lnTo>
                  <a:pt x="32892" y="183006"/>
                </a:lnTo>
                <a:lnTo>
                  <a:pt x="33409" y="177926"/>
                </a:lnTo>
                <a:lnTo>
                  <a:pt x="33781" y="172465"/>
                </a:lnTo>
                <a:lnTo>
                  <a:pt x="34162" y="168528"/>
                </a:lnTo>
                <a:lnTo>
                  <a:pt x="34416" y="162559"/>
                </a:lnTo>
                <a:lnTo>
                  <a:pt x="34543" y="133350"/>
                </a:lnTo>
                <a:lnTo>
                  <a:pt x="19685" y="133350"/>
                </a:lnTo>
                <a:lnTo>
                  <a:pt x="19303" y="132206"/>
                </a:lnTo>
                <a:close/>
              </a:path>
              <a:path w="34925" h="196850">
                <a:moveTo>
                  <a:pt x="19303" y="130937"/>
                </a:moveTo>
                <a:lnTo>
                  <a:pt x="19303" y="132206"/>
                </a:lnTo>
                <a:lnTo>
                  <a:pt x="19685" y="133350"/>
                </a:lnTo>
                <a:lnTo>
                  <a:pt x="19303" y="130937"/>
                </a:lnTo>
                <a:close/>
              </a:path>
              <a:path w="34925" h="196850">
                <a:moveTo>
                  <a:pt x="34543" y="130937"/>
                </a:moveTo>
                <a:lnTo>
                  <a:pt x="19303" y="130937"/>
                </a:lnTo>
                <a:lnTo>
                  <a:pt x="19685" y="133350"/>
                </a:lnTo>
                <a:lnTo>
                  <a:pt x="34543" y="133350"/>
                </a:lnTo>
                <a:lnTo>
                  <a:pt x="34543" y="130937"/>
                </a:lnTo>
                <a:close/>
              </a:path>
              <a:path w="34925" h="196850">
                <a:moveTo>
                  <a:pt x="17144" y="101617"/>
                </a:moveTo>
                <a:lnTo>
                  <a:pt x="17144" y="124459"/>
                </a:lnTo>
                <a:lnTo>
                  <a:pt x="17525" y="126873"/>
                </a:lnTo>
                <a:lnTo>
                  <a:pt x="19303" y="132206"/>
                </a:lnTo>
                <a:lnTo>
                  <a:pt x="19303" y="130937"/>
                </a:lnTo>
                <a:lnTo>
                  <a:pt x="34543" y="130937"/>
                </a:lnTo>
                <a:lnTo>
                  <a:pt x="34162" y="128524"/>
                </a:lnTo>
                <a:lnTo>
                  <a:pt x="32808" y="124459"/>
                </a:lnTo>
                <a:lnTo>
                  <a:pt x="32385" y="124459"/>
                </a:lnTo>
                <a:lnTo>
                  <a:pt x="32003" y="122046"/>
                </a:lnTo>
                <a:lnTo>
                  <a:pt x="32385" y="122046"/>
                </a:lnTo>
                <a:lnTo>
                  <a:pt x="32385" y="103250"/>
                </a:lnTo>
                <a:lnTo>
                  <a:pt x="18034" y="103250"/>
                </a:lnTo>
                <a:lnTo>
                  <a:pt x="17144" y="101617"/>
                </a:lnTo>
                <a:close/>
              </a:path>
              <a:path w="34925" h="196850">
                <a:moveTo>
                  <a:pt x="32003" y="122046"/>
                </a:moveTo>
                <a:lnTo>
                  <a:pt x="32385" y="124459"/>
                </a:lnTo>
                <a:lnTo>
                  <a:pt x="32385" y="123190"/>
                </a:lnTo>
                <a:lnTo>
                  <a:pt x="32003" y="122046"/>
                </a:lnTo>
                <a:close/>
              </a:path>
              <a:path w="34925" h="196850">
                <a:moveTo>
                  <a:pt x="32385" y="123190"/>
                </a:moveTo>
                <a:lnTo>
                  <a:pt x="32385" y="124459"/>
                </a:lnTo>
                <a:lnTo>
                  <a:pt x="32808" y="124459"/>
                </a:lnTo>
                <a:lnTo>
                  <a:pt x="32385" y="123190"/>
                </a:lnTo>
                <a:close/>
              </a:path>
              <a:path w="34925" h="196850">
                <a:moveTo>
                  <a:pt x="32385" y="122046"/>
                </a:moveTo>
                <a:lnTo>
                  <a:pt x="32003" y="122046"/>
                </a:lnTo>
                <a:lnTo>
                  <a:pt x="32385" y="123190"/>
                </a:lnTo>
                <a:lnTo>
                  <a:pt x="32385" y="122046"/>
                </a:lnTo>
                <a:close/>
              </a:path>
              <a:path w="34925" h="196850">
                <a:moveTo>
                  <a:pt x="17144" y="99567"/>
                </a:moveTo>
                <a:lnTo>
                  <a:pt x="17144" y="101617"/>
                </a:lnTo>
                <a:lnTo>
                  <a:pt x="18034" y="103250"/>
                </a:lnTo>
                <a:lnTo>
                  <a:pt x="17144" y="99567"/>
                </a:lnTo>
                <a:close/>
              </a:path>
              <a:path w="34925" h="196850">
                <a:moveTo>
                  <a:pt x="32385" y="99567"/>
                </a:moveTo>
                <a:lnTo>
                  <a:pt x="17144" y="99567"/>
                </a:lnTo>
                <a:lnTo>
                  <a:pt x="18034" y="103250"/>
                </a:lnTo>
                <a:lnTo>
                  <a:pt x="32385" y="103250"/>
                </a:lnTo>
                <a:lnTo>
                  <a:pt x="32385" y="99567"/>
                </a:lnTo>
                <a:close/>
              </a:path>
              <a:path w="34925" h="196850">
                <a:moveTo>
                  <a:pt x="12538" y="57608"/>
                </a:moveTo>
                <a:lnTo>
                  <a:pt x="12446" y="90931"/>
                </a:lnTo>
                <a:lnTo>
                  <a:pt x="13335" y="94614"/>
                </a:lnTo>
                <a:lnTo>
                  <a:pt x="17144" y="101617"/>
                </a:lnTo>
                <a:lnTo>
                  <a:pt x="17144" y="99567"/>
                </a:lnTo>
                <a:lnTo>
                  <a:pt x="32385" y="99567"/>
                </a:lnTo>
                <a:lnTo>
                  <a:pt x="31496" y="96012"/>
                </a:lnTo>
                <a:lnTo>
                  <a:pt x="28731" y="90931"/>
                </a:lnTo>
                <a:lnTo>
                  <a:pt x="27686" y="90931"/>
                </a:lnTo>
                <a:lnTo>
                  <a:pt x="26797" y="87375"/>
                </a:lnTo>
                <a:lnTo>
                  <a:pt x="27686" y="87375"/>
                </a:lnTo>
                <a:lnTo>
                  <a:pt x="27686" y="59308"/>
                </a:lnTo>
                <a:lnTo>
                  <a:pt x="13588" y="59308"/>
                </a:lnTo>
                <a:lnTo>
                  <a:pt x="12538" y="57608"/>
                </a:lnTo>
                <a:close/>
              </a:path>
              <a:path w="34925" h="196850">
                <a:moveTo>
                  <a:pt x="26797" y="87375"/>
                </a:moveTo>
                <a:lnTo>
                  <a:pt x="27686" y="90931"/>
                </a:lnTo>
                <a:lnTo>
                  <a:pt x="27686" y="89009"/>
                </a:lnTo>
                <a:lnTo>
                  <a:pt x="26797" y="87375"/>
                </a:lnTo>
                <a:close/>
              </a:path>
              <a:path w="34925" h="196850">
                <a:moveTo>
                  <a:pt x="27686" y="89009"/>
                </a:moveTo>
                <a:lnTo>
                  <a:pt x="27686" y="90931"/>
                </a:lnTo>
                <a:lnTo>
                  <a:pt x="28731" y="90931"/>
                </a:lnTo>
                <a:lnTo>
                  <a:pt x="27686" y="89009"/>
                </a:lnTo>
                <a:close/>
              </a:path>
              <a:path w="34925" h="196850">
                <a:moveTo>
                  <a:pt x="27686" y="87375"/>
                </a:moveTo>
                <a:lnTo>
                  <a:pt x="26797" y="87375"/>
                </a:lnTo>
                <a:lnTo>
                  <a:pt x="27686" y="89009"/>
                </a:lnTo>
                <a:lnTo>
                  <a:pt x="27686" y="87375"/>
                </a:lnTo>
                <a:close/>
              </a:path>
              <a:path w="34925" h="196850">
                <a:moveTo>
                  <a:pt x="12573" y="55244"/>
                </a:moveTo>
                <a:lnTo>
                  <a:pt x="12538" y="57608"/>
                </a:lnTo>
                <a:lnTo>
                  <a:pt x="13588" y="59308"/>
                </a:lnTo>
                <a:lnTo>
                  <a:pt x="12573" y="55244"/>
                </a:lnTo>
                <a:close/>
              </a:path>
              <a:path w="34925" h="196850">
                <a:moveTo>
                  <a:pt x="27686" y="55244"/>
                </a:moveTo>
                <a:lnTo>
                  <a:pt x="12573" y="55244"/>
                </a:lnTo>
                <a:lnTo>
                  <a:pt x="13588" y="59308"/>
                </a:lnTo>
                <a:lnTo>
                  <a:pt x="27686" y="59308"/>
                </a:lnTo>
                <a:lnTo>
                  <a:pt x="27686" y="55244"/>
                </a:lnTo>
                <a:close/>
              </a:path>
              <a:path w="34925" h="196850">
                <a:moveTo>
                  <a:pt x="7436" y="27792"/>
                </a:moveTo>
                <a:lnTo>
                  <a:pt x="7365" y="30733"/>
                </a:lnTo>
                <a:lnTo>
                  <a:pt x="7238" y="46608"/>
                </a:lnTo>
                <a:lnTo>
                  <a:pt x="8254" y="50673"/>
                </a:lnTo>
                <a:lnTo>
                  <a:pt x="12538" y="57608"/>
                </a:lnTo>
                <a:lnTo>
                  <a:pt x="12573" y="55244"/>
                </a:lnTo>
                <a:lnTo>
                  <a:pt x="27686" y="55244"/>
                </a:lnTo>
                <a:lnTo>
                  <a:pt x="26415" y="51307"/>
                </a:lnTo>
                <a:lnTo>
                  <a:pt x="23444" y="46608"/>
                </a:lnTo>
                <a:lnTo>
                  <a:pt x="22098" y="46608"/>
                </a:lnTo>
                <a:lnTo>
                  <a:pt x="20954" y="42671"/>
                </a:lnTo>
                <a:lnTo>
                  <a:pt x="22098" y="42671"/>
                </a:lnTo>
                <a:lnTo>
                  <a:pt x="21949" y="29844"/>
                </a:lnTo>
                <a:lnTo>
                  <a:pt x="9016" y="29844"/>
                </a:lnTo>
                <a:lnTo>
                  <a:pt x="7436" y="27792"/>
                </a:lnTo>
                <a:close/>
              </a:path>
              <a:path w="34925" h="196850">
                <a:moveTo>
                  <a:pt x="20954" y="42671"/>
                </a:moveTo>
                <a:lnTo>
                  <a:pt x="22098" y="46608"/>
                </a:lnTo>
                <a:lnTo>
                  <a:pt x="22098" y="44479"/>
                </a:lnTo>
                <a:lnTo>
                  <a:pt x="20954" y="42671"/>
                </a:lnTo>
                <a:close/>
              </a:path>
              <a:path w="34925" h="196850">
                <a:moveTo>
                  <a:pt x="22098" y="44479"/>
                </a:moveTo>
                <a:lnTo>
                  <a:pt x="22098" y="46608"/>
                </a:lnTo>
                <a:lnTo>
                  <a:pt x="23444" y="46608"/>
                </a:lnTo>
                <a:lnTo>
                  <a:pt x="22098" y="44479"/>
                </a:lnTo>
                <a:close/>
              </a:path>
              <a:path w="34925" h="196850">
                <a:moveTo>
                  <a:pt x="22098" y="42671"/>
                </a:moveTo>
                <a:lnTo>
                  <a:pt x="20954" y="42671"/>
                </a:lnTo>
                <a:lnTo>
                  <a:pt x="22098" y="44479"/>
                </a:lnTo>
                <a:lnTo>
                  <a:pt x="22098" y="42671"/>
                </a:lnTo>
                <a:close/>
              </a:path>
              <a:path w="34925" h="196850">
                <a:moveTo>
                  <a:pt x="7492" y="25400"/>
                </a:moveTo>
                <a:lnTo>
                  <a:pt x="7436" y="27792"/>
                </a:lnTo>
                <a:lnTo>
                  <a:pt x="9016" y="29844"/>
                </a:lnTo>
                <a:lnTo>
                  <a:pt x="7492" y="25400"/>
                </a:lnTo>
                <a:close/>
              </a:path>
              <a:path w="34925" h="196850">
                <a:moveTo>
                  <a:pt x="21843" y="25400"/>
                </a:moveTo>
                <a:lnTo>
                  <a:pt x="7492" y="25400"/>
                </a:lnTo>
                <a:lnTo>
                  <a:pt x="9016" y="29844"/>
                </a:lnTo>
                <a:lnTo>
                  <a:pt x="21949" y="29844"/>
                </a:lnTo>
                <a:lnTo>
                  <a:pt x="21843" y="25400"/>
                </a:lnTo>
                <a:close/>
              </a:path>
              <a:path w="34925" h="196850">
                <a:moveTo>
                  <a:pt x="467" y="10124"/>
                </a:moveTo>
                <a:lnTo>
                  <a:pt x="500" y="16382"/>
                </a:lnTo>
                <a:lnTo>
                  <a:pt x="1777" y="20446"/>
                </a:lnTo>
                <a:lnTo>
                  <a:pt x="7436" y="27792"/>
                </a:lnTo>
                <a:lnTo>
                  <a:pt x="7492" y="25400"/>
                </a:lnTo>
                <a:lnTo>
                  <a:pt x="21843" y="25400"/>
                </a:lnTo>
                <a:lnTo>
                  <a:pt x="20319" y="21081"/>
                </a:lnTo>
                <a:lnTo>
                  <a:pt x="18931" y="19303"/>
                </a:lnTo>
                <a:lnTo>
                  <a:pt x="12446" y="19303"/>
                </a:lnTo>
                <a:lnTo>
                  <a:pt x="7874" y="17779"/>
                </a:lnTo>
                <a:lnTo>
                  <a:pt x="2539" y="12318"/>
                </a:lnTo>
                <a:lnTo>
                  <a:pt x="467" y="10124"/>
                </a:lnTo>
                <a:close/>
              </a:path>
              <a:path w="34925" h="196850">
                <a:moveTo>
                  <a:pt x="7731" y="393"/>
                </a:moveTo>
                <a:lnTo>
                  <a:pt x="467" y="10124"/>
                </a:lnTo>
                <a:lnTo>
                  <a:pt x="2539" y="12318"/>
                </a:lnTo>
                <a:lnTo>
                  <a:pt x="7874" y="17779"/>
                </a:lnTo>
                <a:lnTo>
                  <a:pt x="12446" y="19303"/>
                </a:lnTo>
                <a:lnTo>
                  <a:pt x="18477" y="18722"/>
                </a:lnTo>
                <a:lnTo>
                  <a:pt x="16353" y="16001"/>
                </a:lnTo>
                <a:lnTo>
                  <a:pt x="14604" y="16001"/>
                </a:lnTo>
                <a:lnTo>
                  <a:pt x="13080" y="11811"/>
                </a:lnTo>
                <a:lnTo>
                  <a:pt x="14481" y="11811"/>
                </a:lnTo>
                <a:lnTo>
                  <a:pt x="14429" y="10025"/>
                </a:lnTo>
                <a:lnTo>
                  <a:pt x="12446" y="8508"/>
                </a:lnTo>
                <a:lnTo>
                  <a:pt x="14384" y="8508"/>
                </a:lnTo>
                <a:lnTo>
                  <a:pt x="14350" y="6034"/>
                </a:lnTo>
                <a:lnTo>
                  <a:pt x="12759" y="2225"/>
                </a:lnTo>
                <a:lnTo>
                  <a:pt x="12270" y="1620"/>
                </a:lnTo>
                <a:lnTo>
                  <a:pt x="11985" y="1472"/>
                </a:lnTo>
                <a:lnTo>
                  <a:pt x="7731" y="393"/>
                </a:lnTo>
                <a:close/>
              </a:path>
              <a:path w="34925" h="196850">
                <a:moveTo>
                  <a:pt x="18477" y="18722"/>
                </a:moveTo>
                <a:lnTo>
                  <a:pt x="12446" y="19303"/>
                </a:lnTo>
                <a:lnTo>
                  <a:pt x="18931" y="19303"/>
                </a:lnTo>
                <a:lnTo>
                  <a:pt x="18477" y="18722"/>
                </a:lnTo>
                <a:close/>
              </a:path>
              <a:path w="34925" h="196850">
                <a:moveTo>
                  <a:pt x="14429" y="10025"/>
                </a:moveTo>
                <a:lnTo>
                  <a:pt x="14536" y="13675"/>
                </a:lnTo>
                <a:lnTo>
                  <a:pt x="18477" y="18722"/>
                </a:lnTo>
                <a:lnTo>
                  <a:pt x="20192" y="18541"/>
                </a:lnTo>
                <a:lnTo>
                  <a:pt x="22098" y="16382"/>
                </a:lnTo>
                <a:lnTo>
                  <a:pt x="22098" y="11811"/>
                </a:lnTo>
                <a:lnTo>
                  <a:pt x="16763" y="11811"/>
                </a:lnTo>
                <a:lnTo>
                  <a:pt x="14429" y="10025"/>
                </a:lnTo>
                <a:close/>
              </a:path>
              <a:path w="34925" h="196850">
                <a:moveTo>
                  <a:pt x="13080" y="11811"/>
                </a:moveTo>
                <a:lnTo>
                  <a:pt x="14604" y="16001"/>
                </a:lnTo>
                <a:lnTo>
                  <a:pt x="14536" y="13675"/>
                </a:lnTo>
                <a:lnTo>
                  <a:pt x="13080" y="11811"/>
                </a:lnTo>
                <a:close/>
              </a:path>
              <a:path w="34925" h="196850">
                <a:moveTo>
                  <a:pt x="14536" y="13675"/>
                </a:moveTo>
                <a:lnTo>
                  <a:pt x="14604" y="16001"/>
                </a:lnTo>
                <a:lnTo>
                  <a:pt x="16353" y="16001"/>
                </a:lnTo>
                <a:lnTo>
                  <a:pt x="14536" y="13675"/>
                </a:lnTo>
                <a:close/>
              </a:path>
              <a:path w="34925" h="196850">
                <a:moveTo>
                  <a:pt x="14481" y="11811"/>
                </a:moveTo>
                <a:lnTo>
                  <a:pt x="13080" y="11811"/>
                </a:lnTo>
                <a:lnTo>
                  <a:pt x="14536" y="13675"/>
                </a:lnTo>
                <a:lnTo>
                  <a:pt x="14481" y="11811"/>
                </a:lnTo>
                <a:close/>
              </a:path>
              <a:path w="34925" h="196850">
                <a:moveTo>
                  <a:pt x="14391" y="8740"/>
                </a:moveTo>
                <a:lnTo>
                  <a:pt x="14438" y="10032"/>
                </a:lnTo>
                <a:lnTo>
                  <a:pt x="16763" y="11811"/>
                </a:lnTo>
                <a:lnTo>
                  <a:pt x="15538" y="8877"/>
                </a:lnTo>
                <a:lnTo>
                  <a:pt x="14391" y="8740"/>
                </a:lnTo>
                <a:close/>
              </a:path>
              <a:path w="34925" h="196850">
                <a:moveTo>
                  <a:pt x="15538" y="8877"/>
                </a:moveTo>
                <a:lnTo>
                  <a:pt x="16763" y="11811"/>
                </a:lnTo>
                <a:lnTo>
                  <a:pt x="22098" y="11811"/>
                </a:lnTo>
                <a:lnTo>
                  <a:pt x="22098" y="11429"/>
                </a:lnTo>
                <a:lnTo>
                  <a:pt x="20192" y="9398"/>
                </a:lnTo>
                <a:lnTo>
                  <a:pt x="17779" y="9143"/>
                </a:lnTo>
                <a:lnTo>
                  <a:pt x="15538" y="8877"/>
                </a:lnTo>
                <a:close/>
              </a:path>
              <a:path w="34925" h="196850">
                <a:moveTo>
                  <a:pt x="570" y="5732"/>
                </a:moveTo>
                <a:lnTo>
                  <a:pt x="0" y="6730"/>
                </a:lnTo>
                <a:lnTo>
                  <a:pt x="380" y="10025"/>
                </a:lnTo>
                <a:lnTo>
                  <a:pt x="570" y="5732"/>
                </a:lnTo>
                <a:close/>
              </a:path>
              <a:path w="34925" h="196850">
                <a:moveTo>
                  <a:pt x="12446" y="8508"/>
                </a:moveTo>
                <a:lnTo>
                  <a:pt x="14429" y="10025"/>
                </a:lnTo>
                <a:lnTo>
                  <a:pt x="14391" y="8740"/>
                </a:lnTo>
                <a:lnTo>
                  <a:pt x="12446" y="8508"/>
                </a:lnTo>
                <a:close/>
              </a:path>
              <a:path w="34925" h="196850">
                <a:moveTo>
                  <a:pt x="14350" y="6034"/>
                </a:moveTo>
                <a:lnTo>
                  <a:pt x="14391" y="8740"/>
                </a:lnTo>
                <a:lnTo>
                  <a:pt x="15538" y="8877"/>
                </a:lnTo>
                <a:lnTo>
                  <a:pt x="14350" y="6034"/>
                </a:lnTo>
                <a:close/>
              </a:path>
              <a:path w="34925" h="196850">
                <a:moveTo>
                  <a:pt x="14384" y="8508"/>
                </a:moveTo>
                <a:lnTo>
                  <a:pt x="12446" y="8508"/>
                </a:lnTo>
                <a:lnTo>
                  <a:pt x="14391" y="8740"/>
                </a:lnTo>
                <a:lnTo>
                  <a:pt x="14384" y="8508"/>
                </a:lnTo>
                <a:close/>
              </a:path>
              <a:path w="34925" h="196850">
                <a:moveTo>
                  <a:pt x="12759" y="2225"/>
                </a:moveTo>
                <a:lnTo>
                  <a:pt x="14350" y="6034"/>
                </a:lnTo>
                <a:lnTo>
                  <a:pt x="14248" y="4063"/>
                </a:lnTo>
                <a:lnTo>
                  <a:pt x="12759" y="2225"/>
                </a:lnTo>
                <a:close/>
              </a:path>
              <a:path w="34925" h="196850">
                <a:moveTo>
                  <a:pt x="3659" y="1128"/>
                </a:moveTo>
                <a:lnTo>
                  <a:pt x="2921" y="1269"/>
                </a:lnTo>
                <a:lnTo>
                  <a:pt x="635" y="4063"/>
                </a:lnTo>
                <a:lnTo>
                  <a:pt x="570" y="5732"/>
                </a:lnTo>
                <a:lnTo>
                  <a:pt x="3048" y="1396"/>
                </a:lnTo>
                <a:lnTo>
                  <a:pt x="3659" y="1128"/>
                </a:lnTo>
                <a:close/>
              </a:path>
              <a:path w="34925" h="196850">
                <a:moveTo>
                  <a:pt x="12270" y="1620"/>
                </a:moveTo>
                <a:lnTo>
                  <a:pt x="12759" y="2225"/>
                </a:lnTo>
                <a:lnTo>
                  <a:pt x="12573" y="1777"/>
                </a:lnTo>
                <a:lnTo>
                  <a:pt x="12270" y="1620"/>
                </a:lnTo>
                <a:close/>
              </a:path>
              <a:path w="34925" h="196850">
                <a:moveTo>
                  <a:pt x="11985" y="1472"/>
                </a:moveTo>
                <a:lnTo>
                  <a:pt x="12270" y="1620"/>
                </a:lnTo>
                <a:lnTo>
                  <a:pt x="11985" y="1472"/>
                </a:lnTo>
                <a:close/>
              </a:path>
              <a:path w="34925" h="196850">
                <a:moveTo>
                  <a:pt x="9398" y="126"/>
                </a:moveTo>
                <a:lnTo>
                  <a:pt x="7731" y="393"/>
                </a:lnTo>
                <a:lnTo>
                  <a:pt x="11985" y="1472"/>
                </a:lnTo>
                <a:lnTo>
                  <a:pt x="9398" y="126"/>
                </a:lnTo>
                <a:close/>
              </a:path>
              <a:path w="34925" h="196850">
                <a:moveTo>
                  <a:pt x="6223" y="0"/>
                </a:moveTo>
                <a:lnTo>
                  <a:pt x="3659" y="1128"/>
                </a:lnTo>
                <a:lnTo>
                  <a:pt x="6223" y="634"/>
                </a:lnTo>
                <a:lnTo>
                  <a:pt x="7731" y="393"/>
                </a:lnTo>
                <a:lnTo>
                  <a:pt x="62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163564" y="2366898"/>
            <a:ext cx="224536" cy="23152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91862" y="2669285"/>
            <a:ext cx="741855" cy="14986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50811" y="2794254"/>
            <a:ext cx="177927" cy="35280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038117" y="2799460"/>
            <a:ext cx="32988" cy="1996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157846" y="2858642"/>
            <a:ext cx="61417" cy="15024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381875" y="2731007"/>
            <a:ext cx="32384" cy="21221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17765" y="2720720"/>
            <a:ext cx="156336" cy="18161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757414" y="2793492"/>
            <a:ext cx="67309" cy="15113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1268709" y="155829"/>
            <a:ext cx="296925" cy="3924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947406" y="2678302"/>
            <a:ext cx="34290" cy="17081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8065389" y="2496185"/>
            <a:ext cx="362585" cy="385445"/>
            <a:chOff x="8065389" y="2496185"/>
            <a:chExt cx="362585" cy="385445"/>
          </a:xfrm>
        </p:grpSpPr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65389" y="2615692"/>
              <a:ext cx="140461" cy="2108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40649" y="2496185"/>
              <a:ext cx="186817" cy="385063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0025506" y="775969"/>
            <a:ext cx="621665" cy="819150"/>
            <a:chOff x="10025506" y="775969"/>
            <a:chExt cx="621665" cy="819150"/>
          </a:xfrm>
        </p:grpSpPr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52582" y="903858"/>
              <a:ext cx="394081" cy="28447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025506" y="775969"/>
              <a:ext cx="255904" cy="819022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766297" y="1068832"/>
            <a:ext cx="38663" cy="10134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907268" y="954532"/>
            <a:ext cx="30987" cy="14770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028426" y="834389"/>
            <a:ext cx="888238" cy="4728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168763" y="1733042"/>
            <a:ext cx="349250" cy="19177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524745" y="190754"/>
            <a:ext cx="511682" cy="4268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808843" y="1648460"/>
            <a:ext cx="823086" cy="48336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735181" y="1828419"/>
            <a:ext cx="150241" cy="1752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700519" y="3587496"/>
            <a:ext cx="234187" cy="15620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015860" y="3482975"/>
            <a:ext cx="122936" cy="29210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262114" y="3573779"/>
            <a:ext cx="86613" cy="14947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423022" y="3548253"/>
            <a:ext cx="122808" cy="184150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7956931" y="3611498"/>
            <a:ext cx="239395" cy="85090"/>
          </a:xfrm>
          <a:custGeom>
            <a:avLst/>
            <a:gdLst/>
            <a:ahLst/>
            <a:cxnLst/>
            <a:rect l="l" t="t" r="r" b="b"/>
            <a:pathLst>
              <a:path w="239395" h="85089">
                <a:moveTo>
                  <a:pt x="50990" y="69761"/>
                </a:moveTo>
                <a:lnTo>
                  <a:pt x="50888" y="69596"/>
                </a:lnTo>
                <a:lnTo>
                  <a:pt x="49403" y="67310"/>
                </a:lnTo>
                <a:lnTo>
                  <a:pt x="46482" y="66675"/>
                </a:lnTo>
                <a:lnTo>
                  <a:pt x="41744" y="69761"/>
                </a:lnTo>
                <a:lnTo>
                  <a:pt x="41960" y="69761"/>
                </a:lnTo>
                <a:lnTo>
                  <a:pt x="50990" y="69761"/>
                </a:lnTo>
                <a:close/>
              </a:path>
              <a:path w="239395" h="85089">
                <a:moveTo>
                  <a:pt x="51816" y="71120"/>
                </a:moveTo>
                <a:lnTo>
                  <a:pt x="51689" y="70739"/>
                </a:lnTo>
                <a:lnTo>
                  <a:pt x="51333" y="70231"/>
                </a:lnTo>
                <a:lnTo>
                  <a:pt x="41021" y="70231"/>
                </a:lnTo>
                <a:lnTo>
                  <a:pt x="40132" y="70231"/>
                </a:lnTo>
                <a:lnTo>
                  <a:pt x="38608" y="70993"/>
                </a:lnTo>
                <a:lnTo>
                  <a:pt x="37744" y="71589"/>
                </a:lnTo>
                <a:lnTo>
                  <a:pt x="51816" y="71120"/>
                </a:lnTo>
                <a:close/>
              </a:path>
              <a:path w="239395" h="85089">
                <a:moveTo>
                  <a:pt x="217170" y="5842"/>
                </a:moveTo>
                <a:lnTo>
                  <a:pt x="216433" y="4826"/>
                </a:lnTo>
                <a:lnTo>
                  <a:pt x="215874" y="4051"/>
                </a:lnTo>
                <a:lnTo>
                  <a:pt x="215646" y="3810"/>
                </a:lnTo>
                <a:lnTo>
                  <a:pt x="213106" y="1905"/>
                </a:lnTo>
                <a:lnTo>
                  <a:pt x="211836" y="1397"/>
                </a:lnTo>
                <a:lnTo>
                  <a:pt x="210820" y="1143"/>
                </a:lnTo>
                <a:lnTo>
                  <a:pt x="208788" y="889"/>
                </a:lnTo>
                <a:lnTo>
                  <a:pt x="208280" y="762"/>
                </a:lnTo>
                <a:lnTo>
                  <a:pt x="204724" y="508"/>
                </a:lnTo>
                <a:lnTo>
                  <a:pt x="191897" y="0"/>
                </a:lnTo>
                <a:lnTo>
                  <a:pt x="188722" y="635"/>
                </a:lnTo>
                <a:lnTo>
                  <a:pt x="181267" y="4051"/>
                </a:lnTo>
                <a:lnTo>
                  <a:pt x="161036" y="3810"/>
                </a:lnTo>
                <a:lnTo>
                  <a:pt x="157607" y="4572"/>
                </a:lnTo>
                <a:lnTo>
                  <a:pt x="146748" y="10160"/>
                </a:lnTo>
                <a:lnTo>
                  <a:pt x="120015" y="10160"/>
                </a:lnTo>
                <a:lnTo>
                  <a:pt x="116078" y="11176"/>
                </a:lnTo>
                <a:lnTo>
                  <a:pt x="103479" y="18796"/>
                </a:lnTo>
                <a:lnTo>
                  <a:pt x="40005" y="18796"/>
                </a:lnTo>
                <a:lnTo>
                  <a:pt x="31369" y="18923"/>
                </a:lnTo>
                <a:lnTo>
                  <a:pt x="18669" y="18923"/>
                </a:lnTo>
                <a:lnTo>
                  <a:pt x="7493" y="19050"/>
                </a:lnTo>
                <a:lnTo>
                  <a:pt x="5080" y="19050"/>
                </a:lnTo>
                <a:lnTo>
                  <a:pt x="2794" y="20320"/>
                </a:lnTo>
                <a:lnTo>
                  <a:pt x="1524" y="22352"/>
                </a:lnTo>
                <a:lnTo>
                  <a:pt x="127" y="24384"/>
                </a:lnTo>
                <a:lnTo>
                  <a:pt x="0" y="26924"/>
                </a:lnTo>
                <a:lnTo>
                  <a:pt x="889" y="29210"/>
                </a:lnTo>
                <a:lnTo>
                  <a:pt x="3429" y="35052"/>
                </a:lnTo>
                <a:lnTo>
                  <a:pt x="4064" y="36703"/>
                </a:lnTo>
                <a:lnTo>
                  <a:pt x="5715" y="37846"/>
                </a:lnTo>
                <a:lnTo>
                  <a:pt x="9525" y="37846"/>
                </a:lnTo>
                <a:lnTo>
                  <a:pt x="11176" y="36703"/>
                </a:lnTo>
                <a:lnTo>
                  <a:pt x="11938" y="35052"/>
                </a:lnTo>
                <a:lnTo>
                  <a:pt x="12484" y="33718"/>
                </a:lnTo>
                <a:lnTo>
                  <a:pt x="18669" y="33782"/>
                </a:lnTo>
                <a:lnTo>
                  <a:pt x="31369" y="33782"/>
                </a:lnTo>
                <a:lnTo>
                  <a:pt x="40005" y="33909"/>
                </a:lnTo>
                <a:lnTo>
                  <a:pt x="105537" y="33909"/>
                </a:lnTo>
                <a:lnTo>
                  <a:pt x="109474" y="32893"/>
                </a:lnTo>
                <a:lnTo>
                  <a:pt x="115582" y="29210"/>
                </a:lnTo>
                <a:lnTo>
                  <a:pt x="122135" y="25273"/>
                </a:lnTo>
                <a:lnTo>
                  <a:pt x="148463" y="25273"/>
                </a:lnTo>
                <a:lnTo>
                  <a:pt x="151892" y="24384"/>
                </a:lnTo>
                <a:lnTo>
                  <a:pt x="152133" y="24257"/>
                </a:lnTo>
                <a:lnTo>
                  <a:pt x="160350" y="19939"/>
                </a:lnTo>
                <a:lnTo>
                  <a:pt x="162521" y="18796"/>
                </a:lnTo>
                <a:lnTo>
                  <a:pt x="162763" y="18669"/>
                </a:lnTo>
                <a:lnTo>
                  <a:pt x="182753" y="18415"/>
                </a:lnTo>
                <a:lnTo>
                  <a:pt x="185280" y="17780"/>
                </a:lnTo>
                <a:lnTo>
                  <a:pt x="185801" y="17653"/>
                </a:lnTo>
                <a:lnTo>
                  <a:pt x="193205" y="13843"/>
                </a:lnTo>
                <a:lnTo>
                  <a:pt x="204470" y="13335"/>
                </a:lnTo>
                <a:lnTo>
                  <a:pt x="204724" y="13335"/>
                </a:lnTo>
                <a:lnTo>
                  <a:pt x="208280" y="13081"/>
                </a:lnTo>
                <a:lnTo>
                  <a:pt x="208788" y="12954"/>
                </a:lnTo>
                <a:lnTo>
                  <a:pt x="210820" y="12700"/>
                </a:lnTo>
                <a:lnTo>
                  <a:pt x="211836" y="12446"/>
                </a:lnTo>
                <a:lnTo>
                  <a:pt x="213106" y="11938"/>
                </a:lnTo>
                <a:lnTo>
                  <a:pt x="214287" y="11049"/>
                </a:lnTo>
                <a:lnTo>
                  <a:pt x="215468" y="10160"/>
                </a:lnTo>
                <a:lnTo>
                  <a:pt x="215646" y="10033"/>
                </a:lnTo>
                <a:lnTo>
                  <a:pt x="215900" y="9779"/>
                </a:lnTo>
                <a:lnTo>
                  <a:pt x="217170" y="8001"/>
                </a:lnTo>
                <a:lnTo>
                  <a:pt x="217170" y="5842"/>
                </a:lnTo>
                <a:close/>
              </a:path>
              <a:path w="239395" h="85089">
                <a:moveTo>
                  <a:pt x="238887" y="62230"/>
                </a:moveTo>
                <a:lnTo>
                  <a:pt x="237744" y="60960"/>
                </a:lnTo>
                <a:lnTo>
                  <a:pt x="236093" y="60833"/>
                </a:lnTo>
                <a:lnTo>
                  <a:pt x="228219" y="60071"/>
                </a:lnTo>
                <a:lnTo>
                  <a:pt x="226187" y="60579"/>
                </a:lnTo>
                <a:lnTo>
                  <a:pt x="218236" y="64884"/>
                </a:lnTo>
                <a:lnTo>
                  <a:pt x="210439" y="64135"/>
                </a:lnTo>
                <a:lnTo>
                  <a:pt x="206629" y="65278"/>
                </a:lnTo>
                <a:lnTo>
                  <a:pt x="198602" y="71640"/>
                </a:lnTo>
                <a:lnTo>
                  <a:pt x="191135" y="71247"/>
                </a:lnTo>
                <a:lnTo>
                  <a:pt x="180213" y="70993"/>
                </a:lnTo>
                <a:lnTo>
                  <a:pt x="158115" y="70739"/>
                </a:lnTo>
                <a:lnTo>
                  <a:pt x="101600" y="70739"/>
                </a:lnTo>
                <a:lnTo>
                  <a:pt x="92964" y="70866"/>
                </a:lnTo>
                <a:lnTo>
                  <a:pt x="68072" y="70866"/>
                </a:lnTo>
                <a:lnTo>
                  <a:pt x="51955" y="71120"/>
                </a:lnTo>
                <a:lnTo>
                  <a:pt x="46367" y="71310"/>
                </a:lnTo>
                <a:lnTo>
                  <a:pt x="46367" y="78232"/>
                </a:lnTo>
                <a:lnTo>
                  <a:pt x="45339" y="78740"/>
                </a:lnTo>
                <a:lnTo>
                  <a:pt x="46355" y="78232"/>
                </a:lnTo>
                <a:lnTo>
                  <a:pt x="46367" y="71310"/>
                </a:lnTo>
                <a:lnTo>
                  <a:pt x="37744" y="71589"/>
                </a:lnTo>
                <a:lnTo>
                  <a:pt x="36322" y="71628"/>
                </a:lnTo>
                <a:lnTo>
                  <a:pt x="33528" y="74549"/>
                </a:lnTo>
                <a:lnTo>
                  <a:pt x="33566" y="75755"/>
                </a:lnTo>
                <a:lnTo>
                  <a:pt x="33147" y="77089"/>
                </a:lnTo>
                <a:lnTo>
                  <a:pt x="33680" y="78994"/>
                </a:lnTo>
                <a:lnTo>
                  <a:pt x="33782" y="81534"/>
                </a:lnTo>
                <a:lnTo>
                  <a:pt x="36576" y="84328"/>
                </a:lnTo>
                <a:lnTo>
                  <a:pt x="40005" y="84213"/>
                </a:lnTo>
                <a:lnTo>
                  <a:pt x="39878" y="84201"/>
                </a:lnTo>
                <a:lnTo>
                  <a:pt x="43688" y="84201"/>
                </a:lnTo>
                <a:lnTo>
                  <a:pt x="40005" y="84213"/>
                </a:lnTo>
                <a:lnTo>
                  <a:pt x="51689" y="84582"/>
                </a:lnTo>
                <a:lnTo>
                  <a:pt x="68072" y="84836"/>
                </a:lnTo>
                <a:lnTo>
                  <a:pt x="92964" y="84836"/>
                </a:lnTo>
                <a:lnTo>
                  <a:pt x="101600" y="84963"/>
                </a:lnTo>
                <a:lnTo>
                  <a:pt x="158115" y="84963"/>
                </a:lnTo>
                <a:lnTo>
                  <a:pt x="180213" y="84709"/>
                </a:lnTo>
                <a:lnTo>
                  <a:pt x="212344" y="74777"/>
                </a:lnTo>
                <a:lnTo>
                  <a:pt x="219710" y="74168"/>
                </a:lnTo>
                <a:lnTo>
                  <a:pt x="221513" y="73406"/>
                </a:lnTo>
                <a:lnTo>
                  <a:pt x="222123" y="73152"/>
                </a:lnTo>
                <a:lnTo>
                  <a:pt x="222275" y="73025"/>
                </a:lnTo>
                <a:lnTo>
                  <a:pt x="229285" y="67437"/>
                </a:lnTo>
                <a:lnTo>
                  <a:pt x="229412" y="67348"/>
                </a:lnTo>
                <a:lnTo>
                  <a:pt x="237744" y="66675"/>
                </a:lnTo>
                <a:lnTo>
                  <a:pt x="238772" y="65532"/>
                </a:lnTo>
                <a:lnTo>
                  <a:pt x="238887" y="622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303132" y="1746376"/>
            <a:ext cx="379475" cy="2667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525764" y="2589910"/>
            <a:ext cx="362076" cy="23622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803702" y="3404742"/>
            <a:ext cx="38164" cy="19977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301101" y="3367785"/>
            <a:ext cx="182118" cy="40893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546718" y="3350895"/>
            <a:ext cx="190626" cy="36829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982690" y="3490086"/>
            <a:ext cx="66552" cy="18821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164446" y="3392296"/>
            <a:ext cx="218821" cy="2091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453118" y="3471290"/>
            <a:ext cx="39370" cy="1489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670288" y="3379342"/>
            <a:ext cx="41147" cy="17322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786746" y="3299459"/>
            <a:ext cx="287781" cy="33908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0253091" y="3301619"/>
            <a:ext cx="259206" cy="34277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0627741" y="3364103"/>
            <a:ext cx="24765" cy="213995"/>
          </a:xfrm>
          <a:custGeom>
            <a:avLst/>
            <a:gdLst/>
            <a:ahLst/>
            <a:cxnLst/>
            <a:rect l="l" t="t" r="r" b="b"/>
            <a:pathLst>
              <a:path w="24765" h="213995">
                <a:moveTo>
                  <a:pt x="7842" y="185206"/>
                </a:moveTo>
                <a:lnTo>
                  <a:pt x="4317" y="189737"/>
                </a:lnTo>
                <a:lnTo>
                  <a:pt x="3175" y="191262"/>
                </a:lnTo>
                <a:lnTo>
                  <a:pt x="2666" y="193294"/>
                </a:lnTo>
                <a:lnTo>
                  <a:pt x="2920" y="195325"/>
                </a:lnTo>
                <a:lnTo>
                  <a:pt x="7111" y="211200"/>
                </a:lnTo>
                <a:lnTo>
                  <a:pt x="8254" y="213360"/>
                </a:lnTo>
                <a:lnTo>
                  <a:pt x="9143" y="213868"/>
                </a:lnTo>
                <a:lnTo>
                  <a:pt x="11175" y="213868"/>
                </a:lnTo>
                <a:lnTo>
                  <a:pt x="12064" y="213360"/>
                </a:lnTo>
                <a:lnTo>
                  <a:pt x="13207" y="211327"/>
                </a:lnTo>
                <a:lnTo>
                  <a:pt x="14350" y="208914"/>
                </a:lnTo>
                <a:lnTo>
                  <a:pt x="15493" y="205232"/>
                </a:lnTo>
                <a:lnTo>
                  <a:pt x="16509" y="201168"/>
                </a:lnTo>
                <a:lnTo>
                  <a:pt x="16636" y="200533"/>
                </a:lnTo>
                <a:lnTo>
                  <a:pt x="16804" y="199389"/>
                </a:lnTo>
                <a:lnTo>
                  <a:pt x="15239" y="199389"/>
                </a:lnTo>
                <a:lnTo>
                  <a:pt x="17399" y="195325"/>
                </a:lnTo>
                <a:lnTo>
                  <a:pt x="19476" y="195325"/>
                </a:lnTo>
                <a:lnTo>
                  <a:pt x="21589" y="193294"/>
                </a:lnTo>
                <a:lnTo>
                  <a:pt x="22859" y="192024"/>
                </a:lnTo>
                <a:lnTo>
                  <a:pt x="23749" y="190119"/>
                </a:lnTo>
                <a:lnTo>
                  <a:pt x="23875" y="188213"/>
                </a:lnTo>
                <a:lnTo>
                  <a:pt x="8000" y="188213"/>
                </a:lnTo>
                <a:lnTo>
                  <a:pt x="7842" y="185206"/>
                </a:lnTo>
                <a:close/>
              </a:path>
              <a:path w="24765" h="213995">
                <a:moveTo>
                  <a:pt x="17399" y="195325"/>
                </a:moveTo>
                <a:lnTo>
                  <a:pt x="15239" y="199389"/>
                </a:lnTo>
                <a:lnTo>
                  <a:pt x="17059" y="197644"/>
                </a:lnTo>
                <a:lnTo>
                  <a:pt x="17399" y="195325"/>
                </a:lnTo>
                <a:close/>
              </a:path>
              <a:path w="24765" h="213995">
                <a:moveTo>
                  <a:pt x="17059" y="197644"/>
                </a:moveTo>
                <a:lnTo>
                  <a:pt x="15239" y="199389"/>
                </a:lnTo>
                <a:lnTo>
                  <a:pt x="16804" y="199389"/>
                </a:lnTo>
                <a:lnTo>
                  <a:pt x="17059" y="197644"/>
                </a:lnTo>
                <a:close/>
              </a:path>
              <a:path w="24765" h="213995">
                <a:moveTo>
                  <a:pt x="19476" y="195325"/>
                </a:moveTo>
                <a:lnTo>
                  <a:pt x="17399" y="195325"/>
                </a:lnTo>
                <a:lnTo>
                  <a:pt x="17059" y="197644"/>
                </a:lnTo>
                <a:lnTo>
                  <a:pt x="19476" y="195325"/>
                </a:lnTo>
                <a:close/>
              </a:path>
              <a:path w="24765" h="213995">
                <a:moveTo>
                  <a:pt x="9651" y="182880"/>
                </a:moveTo>
                <a:lnTo>
                  <a:pt x="7842" y="185206"/>
                </a:lnTo>
                <a:lnTo>
                  <a:pt x="8000" y="188213"/>
                </a:lnTo>
                <a:lnTo>
                  <a:pt x="9651" y="182880"/>
                </a:lnTo>
                <a:close/>
              </a:path>
              <a:path w="24765" h="213995">
                <a:moveTo>
                  <a:pt x="24156" y="182880"/>
                </a:moveTo>
                <a:lnTo>
                  <a:pt x="9651" y="182880"/>
                </a:lnTo>
                <a:lnTo>
                  <a:pt x="8000" y="188213"/>
                </a:lnTo>
                <a:lnTo>
                  <a:pt x="23875" y="188213"/>
                </a:lnTo>
                <a:lnTo>
                  <a:pt x="24156" y="182880"/>
                </a:lnTo>
                <a:close/>
              </a:path>
              <a:path w="24765" h="213995">
                <a:moveTo>
                  <a:pt x="24256" y="31750"/>
                </a:moveTo>
                <a:lnTo>
                  <a:pt x="7619" y="31750"/>
                </a:lnTo>
                <a:lnTo>
                  <a:pt x="9016" y="36575"/>
                </a:lnTo>
                <a:lnTo>
                  <a:pt x="7522" y="36575"/>
                </a:lnTo>
                <a:lnTo>
                  <a:pt x="7365" y="44323"/>
                </a:lnTo>
                <a:lnTo>
                  <a:pt x="7373" y="171831"/>
                </a:lnTo>
                <a:lnTo>
                  <a:pt x="7619" y="180721"/>
                </a:lnTo>
                <a:lnTo>
                  <a:pt x="7842" y="185206"/>
                </a:lnTo>
                <a:lnTo>
                  <a:pt x="9651" y="182880"/>
                </a:lnTo>
                <a:lnTo>
                  <a:pt x="24156" y="182880"/>
                </a:lnTo>
                <a:lnTo>
                  <a:pt x="24264" y="180721"/>
                </a:lnTo>
                <a:lnTo>
                  <a:pt x="24510" y="171831"/>
                </a:lnTo>
                <a:lnTo>
                  <a:pt x="24764" y="152400"/>
                </a:lnTo>
                <a:lnTo>
                  <a:pt x="24637" y="59182"/>
                </a:lnTo>
                <a:lnTo>
                  <a:pt x="24510" y="44323"/>
                </a:lnTo>
                <a:lnTo>
                  <a:pt x="24354" y="36575"/>
                </a:lnTo>
                <a:lnTo>
                  <a:pt x="9016" y="36575"/>
                </a:lnTo>
                <a:lnTo>
                  <a:pt x="7565" y="34459"/>
                </a:lnTo>
                <a:lnTo>
                  <a:pt x="24311" y="34459"/>
                </a:lnTo>
                <a:lnTo>
                  <a:pt x="24256" y="31750"/>
                </a:lnTo>
                <a:close/>
              </a:path>
              <a:path w="24765" h="213995">
                <a:moveTo>
                  <a:pt x="7619" y="31750"/>
                </a:moveTo>
                <a:lnTo>
                  <a:pt x="7565" y="34459"/>
                </a:lnTo>
                <a:lnTo>
                  <a:pt x="9016" y="36575"/>
                </a:lnTo>
                <a:lnTo>
                  <a:pt x="7619" y="31750"/>
                </a:lnTo>
                <a:close/>
              </a:path>
              <a:path w="24765" h="213995">
                <a:moveTo>
                  <a:pt x="8127" y="0"/>
                </a:moveTo>
                <a:lnTo>
                  <a:pt x="126" y="20700"/>
                </a:lnTo>
                <a:lnTo>
                  <a:pt x="0" y="22479"/>
                </a:lnTo>
                <a:lnTo>
                  <a:pt x="507" y="24257"/>
                </a:lnTo>
                <a:lnTo>
                  <a:pt x="1524" y="25654"/>
                </a:lnTo>
                <a:lnTo>
                  <a:pt x="7565" y="34459"/>
                </a:lnTo>
                <a:lnTo>
                  <a:pt x="7619" y="31750"/>
                </a:lnTo>
                <a:lnTo>
                  <a:pt x="24256" y="31750"/>
                </a:lnTo>
                <a:lnTo>
                  <a:pt x="22732" y="26924"/>
                </a:lnTo>
                <a:lnTo>
                  <a:pt x="18287" y="20700"/>
                </a:lnTo>
                <a:lnTo>
                  <a:pt x="16636" y="20700"/>
                </a:lnTo>
                <a:lnTo>
                  <a:pt x="15112" y="16256"/>
                </a:lnTo>
                <a:lnTo>
                  <a:pt x="15572" y="16256"/>
                </a:lnTo>
                <a:lnTo>
                  <a:pt x="13461" y="14732"/>
                </a:lnTo>
                <a:lnTo>
                  <a:pt x="12510" y="13984"/>
                </a:lnTo>
                <a:lnTo>
                  <a:pt x="12318" y="13970"/>
                </a:lnTo>
                <a:lnTo>
                  <a:pt x="10159" y="13335"/>
                </a:lnTo>
                <a:lnTo>
                  <a:pt x="14023" y="12369"/>
                </a:lnTo>
                <a:lnTo>
                  <a:pt x="16001" y="7620"/>
                </a:lnTo>
                <a:lnTo>
                  <a:pt x="21172" y="7620"/>
                </a:lnTo>
                <a:lnTo>
                  <a:pt x="19938" y="6604"/>
                </a:lnTo>
                <a:lnTo>
                  <a:pt x="18160" y="5207"/>
                </a:lnTo>
                <a:lnTo>
                  <a:pt x="16890" y="4318"/>
                </a:lnTo>
                <a:lnTo>
                  <a:pt x="16213" y="4063"/>
                </a:lnTo>
                <a:lnTo>
                  <a:pt x="15239" y="4063"/>
                </a:lnTo>
                <a:lnTo>
                  <a:pt x="13588" y="3048"/>
                </a:lnTo>
                <a:lnTo>
                  <a:pt x="14145" y="3048"/>
                </a:lnTo>
                <a:lnTo>
                  <a:pt x="13461" y="2412"/>
                </a:lnTo>
                <a:lnTo>
                  <a:pt x="11302" y="508"/>
                </a:lnTo>
                <a:lnTo>
                  <a:pt x="8127" y="0"/>
                </a:lnTo>
                <a:close/>
              </a:path>
              <a:path w="24765" h="213995">
                <a:moveTo>
                  <a:pt x="15112" y="16256"/>
                </a:moveTo>
                <a:lnTo>
                  <a:pt x="16636" y="20700"/>
                </a:lnTo>
                <a:lnTo>
                  <a:pt x="16541" y="18255"/>
                </a:lnTo>
                <a:lnTo>
                  <a:pt x="15112" y="16256"/>
                </a:lnTo>
                <a:close/>
              </a:path>
              <a:path w="24765" h="213995">
                <a:moveTo>
                  <a:pt x="16541" y="18255"/>
                </a:moveTo>
                <a:lnTo>
                  <a:pt x="16636" y="20700"/>
                </a:lnTo>
                <a:lnTo>
                  <a:pt x="18287" y="20700"/>
                </a:lnTo>
                <a:lnTo>
                  <a:pt x="16541" y="18255"/>
                </a:lnTo>
                <a:close/>
              </a:path>
              <a:path w="24765" h="213995">
                <a:moveTo>
                  <a:pt x="15572" y="16256"/>
                </a:moveTo>
                <a:lnTo>
                  <a:pt x="15112" y="16256"/>
                </a:lnTo>
                <a:lnTo>
                  <a:pt x="16541" y="18255"/>
                </a:lnTo>
                <a:lnTo>
                  <a:pt x="16467" y="16383"/>
                </a:lnTo>
                <a:lnTo>
                  <a:pt x="15748" y="16383"/>
                </a:lnTo>
                <a:lnTo>
                  <a:pt x="15572" y="16256"/>
                </a:lnTo>
                <a:close/>
              </a:path>
              <a:path w="24765" h="213995">
                <a:moveTo>
                  <a:pt x="12510" y="13984"/>
                </a:moveTo>
                <a:lnTo>
                  <a:pt x="13461" y="14732"/>
                </a:lnTo>
                <a:lnTo>
                  <a:pt x="15748" y="16383"/>
                </a:lnTo>
                <a:lnTo>
                  <a:pt x="16464" y="16297"/>
                </a:lnTo>
                <a:lnTo>
                  <a:pt x="16382" y="14224"/>
                </a:lnTo>
                <a:lnTo>
                  <a:pt x="13588" y="14224"/>
                </a:lnTo>
                <a:lnTo>
                  <a:pt x="12510" y="13984"/>
                </a:lnTo>
                <a:close/>
              </a:path>
              <a:path w="24765" h="213995">
                <a:moveTo>
                  <a:pt x="16464" y="16297"/>
                </a:moveTo>
                <a:lnTo>
                  <a:pt x="15748" y="16383"/>
                </a:lnTo>
                <a:lnTo>
                  <a:pt x="16467" y="16383"/>
                </a:lnTo>
                <a:close/>
              </a:path>
              <a:path w="24765" h="213995">
                <a:moveTo>
                  <a:pt x="21172" y="7620"/>
                </a:moveTo>
                <a:lnTo>
                  <a:pt x="16001" y="7620"/>
                </a:lnTo>
                <a:lnTo>
                  <a:pt x="16353" y="13716"/>
                </a:lnTo>
                <a:lnTo>
                  <a:pt x="16464" y="16297"/>
                </a:lnTo>
                <a:lnTo>
                  <a:pt x="18923" y="16001"/>
                </a:lnTo>
                <a:lnTo>
                  <a:pt x="22478" y="11684"/>
                </a:lnTo>
                <a:lnTo>
                  <a:pt x="22098" y="8382"/>
                </a:lnTo>
                <a:lnTo>
                  <a:pt x="21172" y="7620"/>
                </a:lnTo>
                <a:close/>
              </a:path>
              <a:path w="24765" h="213995">
                <a:moveTo>
                  <a:pt x="11683" y="13335"/>
                </a:moveTo>
                <a:lnTo>
                  <a:pt x="12510" y="13984"/>
                </a:lnTo>
                <a:lnTo>
                  <a:pt x="13588" y="14224"/>
                </a:lnTo>
                <a:lnTo>
                  <a:pt x="11683" y="13335"/>
                </a:lnTo>
                <a:close/>
              </a:path>
              <a:path w="24765" h="213995">
                <a:moveTo>
                  <a:pt x="13620" y="13335"/>
                </a:moveTo>
                <a:lnTo>
                  <a:pt x="11683" y="13335"/>
                </a:lnTo>
                <a:lnTo>
                  <a:pt x="13588" y="14224"/>
                </a:lnTo>
                <a:lnTo>
                  <a:pt x="16382" y="14224"/>
                </a:lnTo>
                <a:lnTo>
                  <a:pt x="16353" y="13716"/>
                </a:lnTo>
                <a:lnTo>
                  <a:pt x="13461" y="13716"/>
                </a:lnTo>
                <a:lnTo>
                  <a:pt x="13620" y="13335"/>
                </a:lnTo>
                <a:close/>
              </a:path>
              <a:path w="24765" h="213995">
                <a:moveTo>
                  <a:pt x="14023" y="12369"/>
                </a:moveTo>
                <a:lnTo>
                  <a:pt x="10159" y="13335"/>
                </a:lnTo>
                <a:lnTo>
                  <a:pt x="12318" y="13970"/>
                </a:lnTo>
                <a:lnTo>
                  <a:pt x="12510" y="13984"/>
                </a:lnTo>
                <a:lnTo>
                  <a:pt x="11683" y="13335"/>
                </a:lnTo>
                <a:lnTo>
                  <a:pt x="13620" y="13335"/>
                </a:lnTo>
                <a:lnTo>
                  <a:pt x="14023" y="12369"/>
                </a:lnTo>
                <a:close/>
              </a:path>
              <a:path w="24765" h="213995">
                <a:moveTo>
                  <a:pt x="15239" y="12064"/>
                </a:moveTo>
                <a:lnTo>
                  <a:pt x="14023" y="12369"/>
                </a:lnTo>
                <a:lnTo>
                  <a:pt x="13461" y="13716"/>
                </a:lnTo>
                <a:lnTo>
                  <a:pt x="15239" y="12064"/>
                </a:lnTo>
                <a:close/>
              </a:path>
              <a:path w="24765" h="213995">
                <a:moveTo>
                  <a:pt x="16258" y="12064"/>
                </a:moveTo>
                <a:lnTo>
                  <a:pt x="15239" y="12064"/>
                </a:lnTo>
                <a:lnTo>
                  <a:pt x="13461" y="13716"/>
                </a:lnTo>
                <a:lnTo>
                  <a:pt x="16353" y="13716"/>
                </a:lnTo>
                <a:lnTo>
                  <a:pt x="16258" y="12064"/>
                </a:lnTo>
                <a:close/>
              </a:path>
              <a:path w="24765" h="213995">
                <a:moveTo>
                  <a:pt x="16001" y="7620"/>
                </a:moveTo>
                <a:lnTo>
                  <a:pt x="14023" y="12369"/>
                </a:lnTo>
                <a:lnTo>
                  <a:pt x="15239" y="12064"/>
                </a:lnTo>
                <a:lnTo>
                  <a:pt x="16258" y="12064"/>
                </a:lnTo>
                <a:lnTo>
                  <a:pt x="16001" y="7620"/>
                </a:lnTo>
                <a:close/>
              </a:path>
              <a:path w="24765" h="213995">
                <a:moveTo>
                  <a:pt x="13588" y="3048"/>
                </a:moveTo>
                <a:lnTo>
                  <a:pt x="15239" y="4063"/>
                </a:lnTo>
                <a:lnTo>
                  <a:pt x="14589" y="3459"/>
                </a:lnTo>
                <a:lnTo>
                  <a:pt x="13588" y="3048"/>
                </a:lnTo>
                <a:close/>
              </a:path>
              <a:path w="24765" h="213995">
                <a:moveTo>
                  <a:pt x="14589" y="3459"/>
                </a:moveTo>
                <a:lnTo>
                  <a:pt x="15239" y="4063"/>
                </a:lnTo>
                <a:lnTo>
                  <a:pt x="16213" y="4063"/>
                </a:lnTo>
                <a:lnTo>
                  <a:pt x="15875" y="3937"/>
                </a:lnTo>
                <a:lnTo>
                  <a:pt x="14589" y="3459"/>
                </a:lnTo>
                <a:close/>
              </a:path>
              <a:path w="24765" h="213995">
                <a:moveTo>
                  <a:pt x="14145" y="3048"/>
                </a:moveTo>
                <a:lnTo>
                  <a:pt x="13588" y="3048"/>
                </a:lnTo>
                <a:lnTo>
                  <a:pt x="14589" y="3459"/>
                </a:lnTo>
                <a:lnTo>
                  <a:pt x="14145" y="30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762868" y="3349497"/>
            <a:ext cx="22478" cy="20637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0894676" y="3420617"/>
            <a:ext cx="51453" cy="14808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1051413" y="3315715"/>
            <a:ext cx="217169" cy="221361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11383790" y="3420745"/>
            <a:ext cx="54610" cy="134620"/>
          </a:xfrm>
          <a:custGeom>
            <a:avLst/>
            <a:gdLst/>
            <a:ahLst/>
            <a:cxnLst/>
            <a:rect l="l" t="t" r="r" b="b"/>
            <a:pathLst>
              <a:path w="54609" h="134620">
                <a:moveTo>
                  <a:pt x="1124" y="108489"/>
                </a:moveTo>
                <a:lnTo>
                  <a:pt x="362" y="112013"/>
                </a:lnTo>
                <a:lnTo>
                  <a:pt x="108" y="113537"/>
                </a:lnTo>
                <a:lnTo>
                  <a:pt x="0" y="119506"/>
                </a:lnTo>
                <a:lnTo>
                  <a:pt x="489" y="122935"/>
                </a:lnTo>
                <a:lnTo>
                  <a:pt x="616" y="124078"/>
                </a:lnTo>
                <a:lnTo>
                  <a:pt x="6331" y="134492"/>
                </a:lnTo>
                <a:lnTo>
                  <a:pt x="9506" y="134492"/>
                </a:lnTo>
                <a:lnTo>
                  <a:pt x="11030" y="133603"/>
                </a:lnTo>
                <a:lnTo>
                  <a:pt x="11792" y="132206"/>
                </a:lnTo>
                <a:lnTo>
                  <a:pt x="12935" y="130301"/>
                </a:lnTo>
                <a:lnTo>
                  <a:pt x="14078" y="128015"/>
                </a:lnTo>
                <a:lnTo>
                  <a:pt x="14586" y="126745"/>
                </a:lnTo>
                <a:lnTo>
                  <a:pt x="15475" y="122935"/>
                </a:lnTo>
                <a:lnTo>
                  <a:pt x="15843" y="119506"/>
                </a:lnTo>
                <a:lnTo>
                  <a:pt x="16371" y="115696"/>
                </a:lnTo>
                <a:lnTo>
                  <a:pt x="16491" y="114807"/>
                </a:lnTo>
                <a:lnTo>
                  <a:pt x="17380" y="111125"/>
                </a:lnTo>
                <a:lnTo>
                  <a:pt x="17634" y="109092"/>
                </a:lnTo>
                <a:lnTo>
                  <a:pt x="1124" y="109092"/>
                </a:lnTo>
                <a:lnTo>
                  <a:pt x="1124" y="108489"/>
                </a:lnTo>
                <a:close/>
              </a:path>
              <a:path w="54609" h="134620">
                <a:moveTo>
                  <a:pt x="15874" y="119379"/>
                </a:moveTo>
                <a:close/>
              </a:path>
              <a:path w="54609" h="134620">
                <a:moveTo>
                  <a:pt x="16562" y="114807"/>
                </a:moveTo>
                <a:lnTo>
                  <a:pt x="16382" y="115618"/>
                </a:lnTo>
                <a:lnTo>
                  <a:pt x="16562" y="114807"/>
                </a:lnTo>
                <a:close/>
              </a:path>
              <a:path w="54609" h="134620">
                <a:moveTo>
                  <a:pt x="1378" y="107314"/>
                </a:moveTo>
                <a:lnTo>
                  <a:pt x="1214" y="108076"/>
                </a:lnTo>
                <a:lnTo>
                  <a:pt x="1124" y="109092"/>
                </a:lnTo>
                <a:lnTo>
                  <a:pt x="1378" y="107314"/>
                </a:lnTo>
                <a:close/>
              </a:path>
              <a:path w="54609" h="134620">
                <a:moveTo>
                  <a:pt x="16815" y="107314"/>
                </a:moveTo>
                <a:lnTo>
                  <a:pt x="1378" y="107314"/>
                </a:lnTo>
                <a:lnTo>
                  <a:pt x="1124" y="109092"/>
                </a:lnTo>
                <a:lnTo>
                  <a:pt x="17634" y="109092"/>
                </a:lnTo>
                <a:lnTo>
                  <a:pt x="17634" y="108076"/>
                </a:lnTo>
                <a:lnTo>
                  <a:pt x="16618" y="108076"/>
                </a:lnTo>
                <a:lnTo>
                  <a:pt x="16815" y="107314"/>
                </a:lnTo>
                <a:close/>
              </a:path>
              <a:path w="54609" h="134620">
                <a:moveTo>
                  <a:pt x="4426" y="96031"/>
                </a:moveTo>
                <a:lnTo>
                  <a:pt x="2140" y="100075"/>
                </a:lnTo>
                <a:lnTo>
                  <a:pt x="1124" y="104139"/>
                </a:lnTo>
                <a:lnTo>
                  <a:pt x="1124" y="108489"/>
                </a:lnTo>
                <a:lnTo>
                  <a:pt x="1378" y="107314"/>
                </a:lnTo>
                <a:lnTo>
                  <a:pt x="16815" y="107314"/>
                </a:lnTo>
                <a:lnTo>
                  <a:pt x="17634" y="104139"/>
                </a:lnTo>
                <a:lnTo>
                  <a:pt x="18893" y="104139"/>
                </a:lnTo>
                <a:lnTo>
                  <a:pt x="19920" y="102362"/>
                </a:lnTo>
                <a:lnTo>
                  <a:pt x="20936" y="98297"/>
                </a:lnTo>
                <a:lnTo>
                  <a:pt x="4426" y="98297"/>
                </a:lnTo>
                <a:lnTo>
                  <a:pt x="4426" y="96031"/>
                </a:lnTo>
                <a:close/>
              </a:path>
              <a:path w="54609" h="134620">
                <a:moveTo>
                  <a:pt x="17634" y="104139"/>
                </a:moveTo>
                <a:lnTo>
                  <a:pt x="16618" y="108076"/>
                </a:lnTo>
                <a:lnTo>
                  <a:pt x="17634" y="106318"/>
                </a:lnTo>
                <a:lnTo>
                  <a:pt x="17634" y="104139"/>
                </a:lnTo>
                <a:close/>
              </a:path>
              <a:path w="54609" h="134620">
                <a:moveTo>
                  <a:pt x="17634" y="106318"/>
                </a:moveTo>
                <a:lnTo>
                  <a:pt x="16618" y="108076"/>
                </a:lnTo>
                <a:lnTo>
                  <a:pt x="17634" y="108076"/>
                </a:lnTo>
                <a:lnTo>
                  <a:pt x="17634" y="106318"/>
                </a:lnTo>
                <a:close/>
              </a:path>
              <a:path w="54609" h="134620">
                <a:moveTo>
                  <a:pt x="18893" y="104139"/>
                </a:moveTo>
                <a:lnTo>
                  <a:pt x="17634" y="104139"/>
                </a:lnTo>
                <a:lnTo>
                  <a:pt x="17634" y="106318"/>
                </a:lnTo>
                <a:lnTo>
                  <a:pt x="18893" y="104139"/>
                </a:lnTo>
                <a:close/>
              </a:path>
              <a:path w="54609" h="134620">
                <a:moveTo>
                  <a:pt x="5442" y="94233"/>
                </a:moveTo>
                <a:lnTo>
                  <a:pt x="4426" y="96031"/>
                </a:lnTo>
                <a:lnTo>
                  <a:pt x="4426" y="98297"/>
                </a:lnTo>
                <a:lnTo>
                  <a:pt x="5442" y="94233"/>
                </a:lnTo>
                <a:close/>
              </a:path>
              <a:path w="54609" h="134620">
                <a:moveTo>
                  <a:pt x="20359" y="94233"/>
                </a:moveTo>
                <a:lnTo>
                  <a:pt x="5442" y="94233"/>
                </a:lnTo>
                <a:lnTo>
                  <a:pt x="4426" y="98297"/>
                </a:lnTo>
                <a:lnTo>
                  <a:pt x="20936" y="98297"/>
                </a:lnTo>
                <a:lnTo>
                  <a:pt x="20936" y="97662"/>
                </a:lnTo>
                <a:lnTo>
                  <a:pt x="19158" y="97662"/>
                </a:lnTo>
                <a:lnTo>
                  <a:pt x="20359" y="94233"/>
                </a:lnTo>
                <a:close/>
              </a:path>
              <a:path w="54609" h="134620">
                <a:moveTo>
                  <a:pt x="20936" y="92582"/>
                </a:moveTo>
                <a:lnTo>
                  <a:pt x="19158" y="97662"/>
                </a:lnTo>
                <a:lnTo>
                  <a:pt x="20936" y="95396"/>
                </a:lnTo>
                <a:lnTo>
                  <a:pt x="20936" y="92582"/>
                </a:lnTo>
                <a:close/>
              </a:path>
              <a:path w="54609" h="134620">
                <a:moveTo>
                  <a:pt x="20936" y="95396"/>
                </a:moveTo>
                <a:lnTo>
                  <a:pt x="19158" y="97662"/>
                </a:lnTo>
                <a:lnTo>
                  <a:pt x="20936" y="97662"/>
                </a:lnTo>
                <a:lnTo>
                  <a:pt x="20936" y="95396"/>
                </a:lnTo>
                <a:close/>
              </a:path>
              <a:path w="54609" h="134620">
                <a:moveTo>
                  <a:pt x="9379" y="83292"/>
                </a:moveTo>
                <a:lnTo>
                  <a:pt x="6077" y="87502"/>
                </a:lnTo>
                <a:lnTo>
                  <a:pt x="4934" y="88900"/>
                </a:lnTo>
                <a:lnTo>
                  <a:pt x="4426" y="90677"/>
                </a:lnTo>
                <a:lnTo>
                  <a:pt x="4426" y="96031"/>
                </a:lnTo>
                <a:lnTo>
                  <a:pt x="5442" y="94233"/>
                </a:lnTo>
                <a:lnTo>
                  <a:pt x="20359" y="94233"/>
                </a:lnTo>
                <a:lnTo>
                  <a:pt x="20936" y="92582"/>
                </a:lnTo>
                <a:lnTo>
                  <a:pt x="23143" y="92582"/>
                </a:lnTo>
                <a:lnTo>
                  <a:pt x="24238" y="91185"/>
                </a:lnTo>
                <a:lnTo>
                  <a:pt x="25381" y="89662"/>
                </a:lnTo>
                <a:lnTo>
                  <a:pt x="26016" y="87883"/>
                </a:lnTo>
                <a:lnTo>
                  <a:pt x="26016" y="86105"/>
                </a:lnTo>
                <a:lnTo>
                  <a:pt x="9379" y="86105"/>
                </a:lnTo>
                <a:lnTo>
                  <a:pt x="9379" y="83292"/>
                </a:lnTo>
                <a:close/>
              </a:path>
              <a:path w="54609" h="134620">
                <a:moveTo>
                  <a:pt x="23143" y="92582"/>
                </a:moveTo>
                <a:lnTo>
                  <a:pt x="20936" y="92582"/>
                </a:lnTo>
                <a:lnTo>
                  <a:pt x="20936" y="95396"/>
                </a:lnTo>
                <a:lnTo>
                  <a:pt x="23143" y="92582"/>
                </a:lnTo>
                <a:close/>
              </a:path>
              <a:path w="54609" h="134620">
                <a:moveTo>
                  <a:pt x="11157" y="81025"/>
                </a:moveTo>
                <a:lnTo>
                  <a:pt x="9379" y="83292"/>
                </a:lnTo>
                <a:lnTo>
                  <a:pt x="9379" y="86105"/>
                </a:lnTo>
                <a:lnTo>
                  <a:pt x="11157" y="81025"/>
                </a:lnTo>
                <a:close/>
              </a:path>
              <a:path w="54609" h="134620">
                <a:moveTo>
                  <a:pt x="25362" y="81025"/>
                </a:moveTo>
                <a:lnTo>
                  <a:pt x="11157" y="81025"/>
                </a:lnTo>
                <a:lnTo>
                  <a:pt x="9379" y="86105"/>
                </a:lnTo>
                <a:lnTo>
                  <a:pt x="26016" y="86105"/>
                </a:lnTo>
                <a:lnTo>
                  <a:pt x="26001" y="85343"/>
                </a:lnTo>
                <a:lnTo>
                  <a:pt x="23730" y="85343"/>
                </a:lnTo>
                <a:lnTo>
                  <a:pt x="25362" y="81025"/>
                </a:lnTo>
                <a:close/>
              </a:path>
              <a:path w="54609" h="134620">
                <a:moveTo>
                  <a:pt x="25889" y="79628"/>
                </a:moveTo>
                <a:lnTo>
                  <a:pt x="23730" y="85343"/>
                </a:lnTo>
                <a:lnTo>
                  <a:pt x="25955" y="82968"/>
                </a:lnTo>
                <a:lnTo>
                  <a:pt x="25889" y="79628"/>
                </a:lnTo>
                <a:close/>
              </a:path>
              <a:path w="54609" h="134620">
                <a:moveTo>
                  <a:pt x="25955" y="82968"/>
                </a:moveTo>
                <a:lnTo>
                  <a:pt x="23730" y="85343"/>
                </a:lnTo>
                <a:lnTo>
                  <a:pt x="26001" y="85343"/>
                </a:lnTo>
                <a:lnTo>
                  <a:pt x="25955" y="82968"/>
                </a:lnTo>
                <a:close/>
              </a:path>
              <a:path w="54609" h="134620">
                <a:moveTo>
                  <a:pt x="16999" y="68402"/>
                </a:moveTo>
                <a:lnTo>
                  <a:pt x="11665" y="73913"/>
                </a:lnTo>
                <a:lnTo>
                  <a:pt x="10268" y="75437"/>
                </a:lnTo>
                <a:lnTo>
                  <a:pt x="9435" y="77342"/>
                </a:lnTo>
                <a:lnTo>
                  <a:pt x="9379" y="83292"/>
                </a:lnTo>
                <a:lnTo>
                  <a:pt x="11157" y="81025"/>
                </a:lnTo>
                <a:lnTo>
                  <a:pt x="25362" y="81025"/>
                </a:lnTo>
                <a:lnTo>
                  <a:pt x="25889" y="79628"/>
                </a:lnTo>
                <a:lnTo>
                  <a:pt x="29082" y="79628"/>
                </a:lnTo>
                <a:lnTo>
                  <a:pt x="31223" y="77342"/>
                </a:lnTo>
                <a:lnTo>
                  <a:pt x="32747" y="75818"/>
                </a:lnTo>
                <a:lnTo>
                  <a:pt x="33462" y="73913"/>
                </a:lnTo>
                <a:lnTo>
                  <a:pt x="33509" y="71627"/>
                </a:lnTo>
                <a:lnTo>
                  <a:pt x="16999" y="71627"/>
                </a:lnTo>
                <a:lnTo>
                  <a:pt x="16999" y="68402"/>
                </a:lnTo>
                <a:close/>
              </a:path>
              <a:path w="54609" h="134620">
                <a:moveTo>
                  <a:pt x="29082" y="79628"/>
                </a:moveTo>
                <a:lnTo>
                  <a:pt x="25889" y="79628"/>
                </a:lnTo>
                <a:lnTo>
                  <a:pt x="25955" y="82968"/>
                </a:lnTo>
                <a:lnTo>
                  <a:pt x="29082" y="79628"/>
                </a:lnTo>
                <a:close/>
              </a:path>
              <a:path w="54609" h="134620">
                <a:moveTo>
                  <a:pt x="19285" y="66039"/>
                </a:moveTo>
                <a:lnTo>
                  <a:pt x="16999" y="68402"/>
                </a:lnTo>
                <a:lnTo>
                  <a:pt x="16999" y="71627"/>
                </a:lnTo>
                <a:lnTo>
                  <a:pt x="19285" y="66039"/>
                </a:lnTo>
                <a:close/>
              </a:path>
              <a:path w="54609" h="134620">
                <a:moveTo>
                  <a:pt x="32756" y="66039"/>
                </a:moveTo>
                <a:lnTo>
                  <a:pt x="19285" y="66039"/>
                </a:lnTo>
                <a:lnTo>
                  <a:pt x="16999" y="71627"/>
                </a:lnTo>
                <a:lnTo>
                  <a:pt x="33509" y="71627"/>
                </a:lnTo>
                <a:lnTo>
                  <a:pt x="33509" y="69595"/>
                </a:lnTo>
                <a:lnTo>
                  <a:pt x="31350" y="69595"/>
                </a:lnTo>
                <a:lnTo>
                  <a:pt x="32756" y="66039"/>
                </a:lnTo>
                <a:close/>
              </a:path>
              <a:path w="54609" h="134620">
                <a:moveTo>
                  <a:pt x="33509" y="64134"/>
                </a:moveTo>
                <a:lnTo>
                  <a:pt x="31350" y="69595"/>
                </a:lnTo>
                <a:lnTo>
                  <a:pt x="33509" y="67237"/>
                </a:lnTo>
                <a:lnTo>
                  <a:pt x="33509" y="64134"/>
                </a:lnTo>
                <a:close/>
              </a:path>
              <a:path w="54609" h="134620">
                <a:moveTo>
                  <a:pt x="33509" y="67237"/>
                </a:moveTo>
                <a:lnTo>
                  <a:pt x="31350" y="69595"/>
                </a:lnTo>
                <a:lnTo>
                  <a:pt x="33509" y="69595"/>
                </a:lnTo>
                <a:lnTo>
                  <a:pt x="33509" y="67237"/>
                </a:lnTo>
                <a:close/>
              </a:path>
              <a:path w="54609" h="134620">
                <a:moveTo>
                  <a:pt x="23857" y="53412"/>
                </a:moveTo>
                <a:lnTo>
                  <a:pt x="17761" y="60070"/>
                </a:lnTo>
                <a:lnTo>
                  <a:pt x="16999" y="62102"/>
                </a:lnTo>
                <a:lnTo>
                  <a:pt x="16999" y="68402"/>
                </a:lnTo>
                <a:lnTo>
                  <a:pt x="19285" y="66039"/>
                </a:lnTo>
                <a:lnTo>
                  <a:pt x="32756" y="66039"/>
                </a:lnTo>
                <a:lnTo>
                  <a:pt x="33509" y="64134"/>
                </a:lnTo>
                <a:lnTo>
                  <a:pt x="36350" y="64134"/>
                </a:lnTo>
                <a:lnTo>
                  <a:pt x="39605" y="60578"/>
                </a:lnTo>
                <a:lnTo>
                  <a:pt x="40367" y="58546"/>
                </a:lnTo>
                <a:lnTo>
                  <a:pt x="40367" y="56514"/>
                </a:lnTo>
                <a:lnTo>
                  <a:pt x="23857" y="56514"/>
                </a:lnTo>
                <a:lnTo>
                  <a:pt x="23857" y="53412"/>
                </a:lnTo>
                <a:close/>
              </a:path>
              <a:path w="54609" h="134620">
                <a:moveTo>
                  <a:pt x="36350" y="64134"/>
                </a:moveTo>
                <a:lnTo>
                  <a:pt x="33509" y="64134"/>
                </a:lnTo>
                <a:lnTo>
                  <a:pt x="33509" y="67237"/>
                </a:lnTo>
                <a:lnTo>
                  <a:pt x="36350" y="64134"/>
                </a:lnTo>
                <a:close/>
              </a:path>
              <a:path w="54609" h="134620">
                <a:moveTo>
                  <a:pt x="26016" y="51053"/>
                </a:moveTo>
                <a:lnTo>
                  <a:pt x="23857" y="53412"/>
                </a:lnTo>
                <a:lnTo>
                  <a:pt x="23857" y="56514"/>
                </a:lnTo>
                <a:lnTo>
                  <a:pt x="26016" y="51053"/>
                </a:lnTo>
                <a:close/>
              </a:path>
              <a:path w="54609" h="134620">
                <a:moveTo>
                  <a:pt x="39455" y="51053"/>
                </a:moveTo>
                <a:lnTo>
                  <a:pt x="26016" y="51053"/>
                </a:lnTo>
                <a:lnTo>
                  <a:pt x="23857" y="56514"/>
                </a:lnTo>
                <a:lnTo>
                  <a:pt x="40367" y="56514"/>
                </a:lnTo>
                <a:lnTo>
                  <a:pt x="40335" y="54609"/>
                </a:lnTo>
                <a:lnTo>
                  <a:pt x="38081" y="54609"/>
                </a:lnTo>
                <a:lnTo>
                  <a:pt x="39455" y="51053"/>
                </a:lnTo>
                <a:close/>
              </a:path>
              <a:path w="54609" h="134620">
                <a:moveTo>
                  <a:pt x="40240" y="49021"/>
                </a:moveTo>
                <a:lnTo>
                  <a:pt x="38081" y="54609"/>
                </a:lnTo>
                <a:lnTo>
                  <a:pt x="40295" y="52229"/>
                </a:lnTo>
                <a:lnTo>
                  <a:pt x="40240" y="49021"/>
                </a:lnTo>
                <a:close/>
              </a:path>
              <a:path w="54609" h="134620">
                <a:moveTo>
                  <a:pt x="40295" y="52229"/>
                </a:moveTo>
                <a:lnTo>
                  <a:pt x="38081" y="54609"/>
                </a:lnTo>
                <a:lnTo>
                  <a:pt x="40335" y="54609"/>
                </a:lnTo>
                <a:lnTo>
                  <a:pt x="40295" y="52229"/>
                </a:lnTo>
                <a:close/>
              </a:path>
              <a:path w="54609" h="134620">
                <a:moveTo>
                  <a:pt x="30768" y="38510"/>
                </a:moveTo>
                <a:lnTo>
                  <a:pt x="26143" y="43306"/>
                </a:lnTo>
                <a:lnTo>
                  <a:pt x="24746" y="44830"/>
                </a:lnTo>
                <a:lnTo>
                  <a:pt x="23857" y="46862"/>
                </a:lnTo>
                <a:lnTo>
                  <a:pt x="23857" y="53412"/>
                </a:lnTo>
                <a:lnTo>
                  <a:pt x="26016" y="51053"/>
                </a:lnTo>
                <a:lnTo>
                  <a:pt x="39455" y="51053"/>
                </a:lnTo>
                <a:lnTo>
                  <a:pt x="40240" y="49021"/>
                </a:lnTo>
                <a:lnTo>
                  <a:pt x="43277" y="49021"/>
                </a:lnTo>
                <a:lnTo>
                  <a:pt x="44812" y="47370"/>
                </a:lnTo>
                <a:lnTo>
                  <a:pt x="46336" y="45846"/>
                </a:lnTo>
                <a:lnTo>
                  <a:pt x="47098" y="43814"/>
                </a:lnTo>
                <a:lnTo>
                  <a:pt x="47098" y="41782"/>
                </a:lnTo>
                <a:lnTo>
                  <a:pt x="30715" y="41782"/>
                </a:lnTo>
                <a:lnTo>
                  <a:pt x="30768" y="38510"/>
                </a:lnTo>
                <a:close/>
              </a:path>
              <a:path w="54609" h="134620">
                <a:moveTo>
                  <a:pt x="43277" y="49021"/>
                </a:moveTo>
                <a:lnTo>
                  <a:pt x="40240" y="49021"/>
                </a:lnTo>
                <a:lnTo>
                  <a:pt x="40295" y="52229"/>
                </a:lnTo>
                <a:lnTo>
                  <a:pt x="43277" y="49021"/>
                </a:lnTo>
                <a:close/>
              </a:path>
              <a:path w="54609" h="134620">
                <a:moveTo>
                  <a:pt x="33001" y="36194"/>
                </a:moveTo>
                <a:lnTo>
                  <a:pt x="30768" y="38510"/>
                </a:lnTo>
                <a:lnTo>
                  <a:pt x="30715" y="41782"/>
                </a:lnTo>
                <a:lnTo>
                  <a:pt x="33001" y="36194"/>
                </a:lnTo>
                <a:close/>
              </a:path>
              <a:path w="54609" h="134620">
                <a:moveTo>
                  <a:pt x="47098" y="36194"/>
                </a:moveTo>
                <a:lnTo>
                  <a:pt x="33001" y="36194"/>
                </a:lnTo>
                <a:lnTo>
                  <a:pt x="30715" y="41782"/>
                </a:lnTo>
                <a:lnTo>
                  <a:pt x="47098" y="41782"/>
                </a:lnTo>
                <a:lnTo>
                  <a:pt x="47098" y="36194"/>
                </a:lnTo>
                <a:close/>
              </a:path>
              <a:path w="54609" h="134620">
                <a:moveTo>
                  <a:pt x="38081" y="14504"/>
                </a:moveTo>
                <a:lnTo>
                  <a:pt x="32366" y="22225"/>
                </a:lnTo>
                <a:lnTo>
                  <a:pt x="30842" y="27050"/>
                </a:lnTo>
                <a:lnTo>
                  <a:pt x="30768" y="38510"/>
                </a:lnTo>
                <a:lnTo>
                  <a:pt x="33001" y="36194"/>
                </a:lnTo>
                <a:lnTo>
                  <a:pt x="47098" y="36194"/>
                </a:lnTo>
                <a:lnTo>
                  <a:pt x="47098" y="31876"/>
                </a:lnTo>
                <a:lnTo>
                  <a:pt x="45447" y="31876"/>
                </a:lnTo>
                <a:lnTo>
                  <a:pt x="47098" y="27050"/>
                </a:lnTo>
                <a:lnTo>
                  <a:pt x="49020" y="27050"/>
                </a:lnTo>
                <a:lnTo>
                  <a:pt x="52686" y="22097"/>
                </a:lnTo>
                <a:lnTo>
                  <a:pt x="54210" y="17271"/>
                </a:lnTo>
                <a:lnTo>
                  <a:pt x="38081" y="17271"/>
                </a:lnTo>
                <a:lnTo>
                  <a:pt x="38081" y="14504"/>
                </a:lnTo>
                <a:close/>
              </a:path>
              <a:path w="54609" h="134620">
                <a:moveTo>
                  <a:pt x="47098" y="27050"/>
                </a:moveTo>
                <a:lnTo>
                  <a:pt x="45447" y="31876"/>
                </a:lnTo>
                <a:lnTo>
                  <a:pt x="47098" y="29646"/>
                </a:lnTo>
                <a:lnTo>
                  <a:pt x="47098" y="27050"/>
                </a:lnTo>
                <a:close/>
              </a:path>
              <a:path w="54609" h="134620">
                <a:moveTo>
                  <a:pt x="47098" y="29646"/>
                </a:moveTo>
                <a:lnTo>
                  <a:pt x="45447" y="31876"/>
                </a:lnTo>
                <a:lnTo>
                  <a:pt x="47098" y="31876"/>
                </a:lnTo>
                <a:lnTo>
                  <a:pt x="47098" y="29646"/>
                </a:lnTo>
                <a:close/>
              </a:path>
              <a:path w="54609" h="134620">
                <a:moveTo>
                  <a:pt x="49020" y="27050"/>
                </a:moveTo>
                <a:lnTo>
                  <a:pt x="47098" y="27050"/>
                </a:lnTo>
                <a:lnTo>
                  <a:pt x="47098" y="29646"/>
                </a:lnTo>
                <a:lnTo>
                  <a:pt x="49020" y="27050"/>
                </a:lnTo>
                <a:close/>
              </a:path>
              <a:path w="54609" h="134620">
                <a:moveTo>
                  <a:pt x="39605" y="12445"/>
                </a:moveTo>
                <a:lnTo>
                  <a:pt x="38081" y="14504"/>
                </a:lnTo>
                <a:lnTo>
                  <a:pt x="38081" y="17271"/>
                </a:lnTo>
                <a:lnTo>
                  <a:pt x="39605" y="12445"/>
                </a:lnTo>
                <a:close/>
              </a:path>
              <a:path w="54609" h="134620">
                <a:moveTo>
                  <a:pt x="54210" y="12445"/>
                </a:moveTo>
                <a:lnTo>
                  <a:pt x="39605" y="12445"/>
                </a:lnTo>
                <a:lnTo>
                  <a:pt x="38081" y="17271"/>
                </a:lnTo>
                <a:lnTo>
                  <a:pt x="54210" y="17271"/>
                </a:lnTo>
                <a:lnTo>
                  <a:pt x="54210" y="12445"/>
                </a:lnTo>
                <a:close/>
              </a:path>
              <a:path w="54609" h="134620">
                <a:moveTo>
                  <a:pt x="50527" y="0"/>
                </a:moveTo>
                <a:lnTo>
                  <a:pt x="41764" y="0"/>
                </a:lnTo>
                <a:lnTo>
                  <a:pt x="38081" y="3555"/>
                </a:lnTo>
                <a:lnTo>
                  <a:pt x="38081" y="14504"/>
                </a:lnTo>
                <a:lnTo>
                  <a:pt x="39605" y="12445"/>
                </a:lnTo>
                <a:lnTo>
                  <a:pt x="54210" y="12445"/>
                </a:lnTo>
                <a:lnTo>
                  <a:pt x="54083" y="3555"/>
                </a:lnTo>
                <a:lnTo>
                  <a:pt x="505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1570334" y="3313810"/>
            <a:ext cx="181610" cy="17500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1810110" y="3190875"/>
            <a:ext cx="365125" cy="40525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747632" y="4002785"/>
            <a:ext cx="166877" cy="30098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004681" y="4062984"/>
            <a:ext cx="43307" cy="17995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9118345" y="4083177"/>
            <a:ext cx="170687" cy="167639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360281" y="4155440"/>
            <a:ext cx="43561" cy="11684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564369" y="4049267"/>
            <a:ext cx="67055" cy="18237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719309" y="4010152"/>
            <a:ext cx="285115" cy="229489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0157079" y="3979798"/>
            <a:ext cx="59690" cy="19938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0300461" y="3976370"/>
            <a:ext cx="156210" cy="183642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0532491" y="3802634"/>
            <a:ext cx="417956" cy="49021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487" y="230886"/>
            <a:ext cx="4930775" cy="134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={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{I1,I2,I5},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{I2,I4,I5}}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S2=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{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{I1,I4},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I4},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{I3,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I5},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5672" y="1538858"/>
            <a:ext cx="962025" cy="434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sz="2800" spc="-10" dirty="0">
                <a:latin typeface="Calibri"/>
                <a:cs typeface="Calibri"/>
              </a:rPr>
              <a:t>{I4,I5}}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487" y="2021535"/>
            <a:ext cx="4930775" cy="416115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325755">
              <a:lnSpc>
                <a:spcPts val="3030"/>
              </a:lnSpc>
              <a:spcBef>
                <a:spcPts val="475"/>
              </a:spcBef>
            </a:pPr>
            <a:r>
              <a:rPr sz="2800" spc="-15" dirty="0">
                <a:latin typeface="Calibri"/>
                <a:cs typeface="Calibri"/>
              </a:rPr>
              <a:t>Delete </a:t>
            </a:r>
            <a:r>
              <a:rPr sz="2800" spc="-5" dirty="0">
                <a:latin typeface="Calibri"/>
                <a:cs typeface="Calibri"/>
              </a:rPr>
              <a:t>{I4, I5}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time</a:t>
            </a:r>
            <a:endParaRPr sz="2800">
              <a:latin typeface="Calibri"/>
              <a:cs typeface="Calibri"/>
            </a:endParaRPr>
          </a:p>
          <a:p>
            <a:pPr marL="1249680">
              <a:lnSpc>
                <a:spcPct val="100000"/>
              </a:lnSpc>
              <a:spcBef>
                <a:spcPts val="610"/>
              </a:spcBef>
            </a:pPr>
            <a:r>
              <a:rPr sz="2800" spc="-10" dirty="0">
                <a:latin typeface="Calibri"/>
                <a:cs typeface="Calibri"/>
              </a:rPr>
              <a:t>{I2,I4,I5}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99080" algn="l"/>
              </a:tabLst>
            </a:pPr>
            <a:r>
              <a:rPr sz="2800" spc="-10" dirty="0">
                <a:latin typeface="Calibri"/>
                <a:cs typeface="Calibri"/>
              </a:rPr>
              <a:t>{I2,I4}	{I2,I5}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  <a:tab pos="1251585" algn="l"/>
              </a:tabLst>
            </a:pPr>
            <a:r>
              <a:rPr sz="2800" spc="-10" dirty="0">
                <a:latin typeface="Calibri"/>
                <a:cs typeface="Calibri"/>
              </a:rPr>
              <a:t>{I3,I5}	not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subset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{I1,I2,I5},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{I1,I2,I3}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MFCS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={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{I1,I2,I5},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{I1,I2,I3},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{I2,I4}}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6736" y="3424173"/>
            <a:ext cx="683260" cy="586740"/>
          </a:xfrm>
          <a:custGeom>
            <a:avLst/>
            <a:gdLst/>
            <a:ahLst/>
            <a:cxnLst/>
            <a:rect l="l" t="t" r="r" b="b"/>
            <a:pathLst>
              <a:path w="683260" h="586739">
                <a:moveTo>
                  <a:pt x="33019" y="508253"/>
                </a:moveTo>
                <a:lnTo>
                  <a:pt x="0" y="586739"/>
                </a:lnTo>
                <a:lnTo>
                  <a:pt x="82676" y="566038"/>
                </a:lnTo>
                <a:lnTo>
                  <a:pt x="69034" y="550163"/>
                </a:lnTo>
                <a:lnTo>
                  <a:pt x="52323" y="550163"/>
                </a:lnTo>
                <a:lnTo>
                  <a:pt x="44068" y="540512"/>
                </a:lnTo>
                <a:lnTo>
                  <a:pt x="53669" y="532283"/>
                </a:lnTo>
                <a:lnTo>
                  <a:pt x="33019" y="508253"/>
                </a:lnTo>
                <a:close/>
              </a:path>
              <a:path w="683260" h="586739">
                <a:moveTo>
                  <a:pt x="53669" y="532283"/>
                </a:moveTo>
                <a:lnTo>
                  <a:pt x="44068" y="540512"/>
                </a:lnTo>
                <a:lnTo>
                  <a:pt x="52323" y="550163"/>
                </a:lnTo>
                <a:lnTo>
                  <a:pt x="61947" y="541916"/>
                </a:lnTo>
                <a:lnTo>
                  <a:pt x="53669" y="532283"/>
                </a:lnTo>
                <a:close/>
              </a:path>
              <a:path w="683260" h="586739">
                <a:moveTo>
                  <a:pt x="61947" y="541916"/>
                </a:moveTo>
                <a:lnTo>
                  <a:pt x="52323" y="550163"/>
                </a:lnTo>
                <a:lnTo>
                  <a:pt x="69034" y="550163"/>
                </a:lnTo>
                <a:lnTo>
                  <a:pt x="61947" y="541916"/>
                </a:lnTo>
                <a:close/>
              </a:path>
              <a:path w="683260" h="586739">
                <a:moveTo>
                  <a:pt x="674751" y="0"/>
                </a:moveTo>
                <a:lnTo>
                  <a:pt x="53669" y="532283"/>
                </a:lnTo>
                <a:lnTo>
                  <a:pt x="61947" y="541916"/>
                </a:lnTo>
                <a:lnTo>
                  <a:pt x="683006" y="9651"/>
                </a:lnTo>
                <a:lnTo>
                  <a:pt x="6747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4992" y="3431159"/>
            <a:ext cx="1028700" cy="587375"/>
          </a:xfrm>
          <a:custGeom>
            <a:avLst/>
            <a:gdLst/>
            <a:ahLst/>
            <a:cxnLst/>
            <a:rect l="l" t="t" r="r" b="b"/>
            <a:pathLst>
              <a:path w="1028700" h="587375">
                <a:moveTo>
                  <a:pt x="959056" y="555241"/>
                </a:moveTo>
                <a:lnTo>
                  <a:pt x="943356" y="582929"/>
                </a:lnTo>
                <a:lnTo>
                  <a:pt x="1028445" y="587374"/>
                </a:lnTo>
                <a:lnTo>
                  <a:pt x="1011049" y="561466"/>
                </a:lnTo>
                <a:lnTo>
                  <a:pt x="970026" y="561466"/>
                </a:lnTo>
                <a:lnTo>
                  <a:pt x="959056" y="555241"/>
                </a:lnTo>
                <a:close/>
              </a:path>
              <a:path w="1028700" h="587375">
                <a:moveTo>
                  <a:pt x="965288" y="544252"/>
                </a:moveTo>
                <a:lnTo>
                  <a:pt x="959056" y="555241"/>
                </a:lnTo>
                <a:lnTo>
                  <a:pt x="970026" y="561466"/>
                </a:lnTo>
                <a:lnTo>
                  <a:pt x="976376" y="550544"/>
                </a:lnTo>
                <a:lnTo>
                  <a:pt x="965288" y="544252"/>
                </a:lnTo>
                <a:close/>
              </a:path>
              <a:path w="1028700" h="587375">
                <a:moveTo>
                  <a:pt x="980947" y="516635"/>
                </a:moveTo>
                <a:lnTo>
                  <a:pt x="965288" y="544252"/>
                </a:lnTo>
                <a:lnTo>
                  <a:pt x="976376" y="550544"/>
                </a:lnTo>
                <a:lnTo>
                  <a:pt x="970026" y="561466"/>
                </a:lnTo>
                <a:lnTo>
                  <a:pt x="1011049" y="561466"/>
                </a:lnTo>
                <a:lnTo>
                  <a:pt x="980947" y="516635"/>
                </a:lnTo>
                <a:close/>
              </a:path>
              <a:path w="1028700" h="587375">
                <a:moveTo>
                  <a:pt x="6350" y="0"/>
                </a:moveTo>
                <a:lnTo>
                  <a:pt x="0" y="10921"/>
                </a:lnTo>
                <a:lnTo>
                  <a:pt x="959056" y="555241"/>
                </a:lnTo>
                <a:lnTo>
                  <a:pt x="965288" y="544252"/>
                </a:lnTo>
                <a:lnTo>
                  <a:pt x="63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994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397" y="850264"/>
            <a:ext cx="349250" cy="1943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2829" y="507873"/>
            <a:ext cx="46863" cy="19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2590" y="537463"/>
            <a:ext cx="124967" cy="1473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9793" y="633476"/>
            <a:ext cx="40004" cy="1012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01684" y="492125"/>
            <a:ext cx="26035" cy="203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00871" y="466344"/>
            <a:ext cx="195999" cy="20942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797035" y="520573"/>
            <a:ext cx="31750" cy="133350"/>
          </a:xfrm>
          <a:custGeom>
            <a:avLst/>
            <a:gdLst/>
            <a:ahLst/>
            <a:cxnLst/>
            <a:rect l="l" t="t" r="r" b="b"/>
            <a:pathLst>
              <a:path w="31750" h="133350">
                <a:moveTo>
                  <a:pt x="2489" y="104561"/>
                </a:moveTo>
                <a:lnTo>
                  <a:pt x="381" y="109727"/>
                </a:lnTo>
                <a:lnTo>
                  <a:pt x="0" y="112522"/>
                </a:lnTo>
                <a:lnTo>
                  <a:pt x="635" y="117855"/>
                </a:lnTo>
                <a:lnTo>
                  <a:pt x="1524" y="123316"/>
                </a:lnTo>
                <a:lnTo>
                  <a:pt x="1524" y="123571"/>
                </a:lnTo>
                <a:lnTo>
                  <a:pt x="2413" y="127380"/>
                </a:lnTo>
                <a:lnTo>
                  <a:pt x="3175" y="132206"/>
                </a:lnTo>
                <a:lnTo>
                  <a:pt x="4445" y="133223"/>
                </a:lnTo>
                <a:lnTo>
                  <a:pt x="7239" y="133223"/>
                </a:lnTo>
                <a:lnTo>
                  <a:pt x="8509" y="132206"/>
                </a:lnTo>
                <a:lnTo>
                  <a:pt x="8763" y="130810"/>
                </a:lnTo>
                <a:lnTo>
                  <a:pt x="9252" y="127380"/>
                </a:lnTo>
                <a:lnTo>
                  <a:pt x="10160" y="123571"/>
                </a:lnTo>
                <a:lnTo>
                  <a:pt x="10160" y="123316"/>
                </a:lnTo>
                <a:lnTo>
                  <a:pt x="10922" y="117982"/>
                </a:lnTo>
                <a:lnTo>
                  <a:pt x="11426" y="114680"/>
                </a:lnTo>
                <a:lnTo>
                  <a:pt x="10922" y="114680"/>
                </a:lnTo>
                <a:lnTo>
                  <a:pt x="11684" y="112522"/>
                </a:lnTo>
                <a:lnTo>
                  <a:pt x="12116" y="112522"/>
                </a:lnTo>
                <a:lnTo>
                  <a:pt x="14224" y="108712"/>
                </a:lnTo>
                <a:lnTo>
                  <a:pt x="14986" y="105917"/>
                </a:lnTo>
                <a:lnTo>
                  <a:pt x="2540" y="105917"/>
                </a:lnTo>
                <a:lnTo>
                  <a:pt x="2489" y="104561"/>
                </a:lnTo>
                <a:close/>
              </a:path>
              <a:path w="31750" h="133350">
                <a:moveTo>
                  <a:pt x="2286" y="127253"/>
                </a:moveTo>
                <a:close/>
              </a:path>
              <a:path w="31750" h="133350">
                <a:moveTo>
                  <a:pt x="9300" y="127253"/>
                </a:moveTo>
                <a:close/>
              </a:path>
              <a:path w="31750" h="133350">
                <a:moveTo>
                  <a:pt x="11684" y="112522"/>
                </a:moveTo>
                <a:lnTo>
                  <a:pt x="10922" y="114680"/>
                </a:lnTo>
                <a:lnTo>
                  <a:pt x="11565" y="113517"/>
                </a:lnTo>
                <a:lnTo>
                  <a:pt x="11684" y="112522"/>
                </a:lnTo>
                <a:close/>
              </a:path>
              <a:path w="31750" h="133350">
                <a:moveTo>
                  <a:pt x="11565" y="113517"/>
                </a:moveTo>
                <a:lnTo>
                  <a:pt x="10922" y="114680"/>
                </a:lnTo>
                <a:lnTo>
                  <a:pt x="11426" y="114680"/>
                </a:lnTo>
                <a:lnTo>
                  <a:pt x="11565" y="113517"/>
                </a:lnTo>
                <a:close/>
              </a:path>
              <a:path w="31750" h="133350">
                <a:moveTo>
                  <a:pt x="12116" y="112522"/>
                </a:moveTo>
                <a:lnTo>
                  <a:pt x="11684" y="112522"/>
                </a:lnTo>
                <a:lnTo>
                  <a:pt x="11565" y="113517"/>
                </a:lnTo>
                <a:lnTo>
                  <a:pt x="12116" y="112522"/>
                </a:lnTo>
                <a:close/>
              </a:path>
              <a:path w="31750" h="133350">
                <a:moveTo>
                  <a:pt x="2921" y="103504"/>
                </a:moveTo>
                <a:lnTo>
                  <a:pt x="2489" y="104561"/>
                </a:lnTo>
                <a:lnTo>
                  <a:pt x="2540" y="105917"/>
                </a:lnTo>
                <a:lnTo>
                  <a:pt x="2921" y="103504"/>
                </a:lnTo>
                <a:close/>
              </a:path>
              <a:path w="31750" h="133350">
                <a:moveTo>
                  <a:pt x="15030" y="103504"/>
                </a:moveTo>
                <a:lnTo>
                  <a:pt x="2921" y="103504"/>
                </a:lnTo>
                <a:lnTo>
                  <a:pt x="2540" y="105917"/>
                </a:lnTo>
                <a:lnTo>
                  <a:pt x="14986" y="105917"/>
                </a:lnTo>
                <a:lnTo>
                  <a:pt x="15030" y="103504"/>
                </a:lnTo>
                <a:close/>
              </a:path>
              <a:path w="31750" h="133350">
                <a:moveTo>
                  <a:pt x="5842" y="91090"/>
                </a:moveTo>
                <a:lnTo>
                  <a:pt x="3175" y="95757"/>
                </a:lnTo>
                <a:lnTo>
                  <a:pt x="2286" y="99060"/>
                </a:lnTo>
                <a:lnTo>
                  <a:pt x="2489" y="104561"/>
                </a:lnTo>
                <a:lnTo>
                  <a:pt x="2921" y="103504"/>
                </a:lnTo>
                <a:lnTo>
                  <a:pt x="15030" y="103504"/>
                </a:lnTo>
                <a:lnTo>
                  <a:pt x="15054" y="102235"/>
                </a:lnTo>
                <a:lnTo>
                  <a:pt x="14224" y="102235"/>
                </a:lnTo>
                <a:lnTo>
                  <a:pt x="15113" y="99060"/>
                </a:lnTo>
                <a:lnTo>
                  <a:pt x="16142" y="99060"/>
                </a:lnTo>
                <a:lnTo>
                  <a:pt x="17907" y="96138"/>
                </a:lnTo>
                <a:lnTo>
                  <a:pt x="18796" y="92837"/>
                </a:lnTo>
                <a:lnTo>
                  <a:pt x="5842" y="92837"/>
                </a:lnTo>
                <a:lnTo>
                  <a:pt x="5842" y="91090"/>
                </a:lnTo>
                <a:close/>
              </a:path>
              <a:path w="31750" h="133350">
                <a:moveTo>
                  <a:pt x="15113" y="99060"/>
                </a:moveTo>
                <a:lnTo>
                  <a:pt x="14224" y="102235"/>
                </a:lnTo>
                <a:lnTo>
                  <a:pt x="15080" y="100817"/>
                </a:lnTo>
                <a:lnTo>
                  <a:pt x="15113" y="99060"/>
                </a:lnTo>
                <a:close/>
              </a:path>
              <a:path w="31750" h="133350">
                <a:moveTo>
                  <a:pt x="15080" y="100817"/>
                </a:moveTo>
                <a:lnTo>
                  <a:pt x="14224" y="102235"/>
                </a:lnTo>
                <a:lnTo>
                  <a:pt x="15054" y="102235"/>
                </a:lnTo>
                <a:lnTo>
                  <a:pt x="15080" y="100817"/>
                </a:lnTo>
                <a:close/>
              </a:path>
              <a:path w="31750" h="133350">
                <a:moveTo>
                  <a:pt x="16142" y="99060"/>
                </a:moveTo>
                <a:lnTo>
                  <a:pt x="15113" y="99060"/>
                </a:lnTo>
                <a:lnTo>
                  <a:pt x="15080" y="100817"/>
                </a:lnTo>
                <a:lnTo>
                  <a:pt x="16142" y="99060"/>
                </a:lnTo>
                <a:close/>
              </a:path>
              <a:path w="31750" h="133350">
                <a:moveTo>
                  <a:pt x="6731" y="89535"/>
                </a:moveTo>
                <a:lnTo>
                  <a:pt x="5842" y="91090"/>
                </a:lnTo>
                <a:lnTo>
                  <a:pt x="5842" y="92837"/>
                </a:lnTo>
                <a:lnTo>
                  <a:pt x="6731" y="89535"/>
                </a:lnTo>
                <a:close/>
              </a:path>
              <a:path w="31750" h="133350">
                <a:moveTo>
                  <a:pt x="17436" y="89535"/>
                </a:moveTo>
                <a:lnTo>
                  <a:pt x="6731" y="89535"/>
                </a:lnTo>
                <a:lnTo>
                  <a:pt x="5842" y="92837"/>
                </a:lnTo>
                <a:lnTo>
                  <a:pt x="18796" y="92837"/>
                </a:lnTo>
                <a:lnTo>
                  <a:pt x="18796" y="90297"/>
                </a:lnTo>
                <a:lnTo>
                  <a:pt x="17145" y="90297"/>
                </a:lnTo>
                <a:lnTo>
                  <a:pt x="17436" y="89535"/>
                </a:lnTo>
                <a:close/>
              </a:path>
              <a:path w="31750" h="133350">
                <a:moveTo>
                  <a:pt x="11938" y="76660"/>
                </a:moveTo>
                <a:lnTo>
                  <a:pt x="7493" y="81661"/>
                </a:lnTo>
                <a:lnTo>
                  <a:pt x="5842" y="85978"/>
                </a:lnTo>
                <a:lnTo>
                  <a:pt x="5842" y="91090"/>
                </a:lnTo>
                <a:lnTo>
                  <a:pt x="6731" y="89535"/>
                </a:lnTo>
                <a:lnTo>
                  <a:pt x="17436" y="89535"/>
                </a:lnTo>
                <a:lnTo>
                  <a:pt x="18796" y="85978"/>
                </a:lnTo>
                <a:lnTo>
                  <a:pt x="20983" y="85978"/>
                </a:lnTo>
                <a:lnTo>
                  <a:pt x="23241" y="83438"/>
                </a:lnTo>
                <a:lnTo>
                  <a:pt x="24892" y="79121"/>
                </a:lnTo>
                <a:lnTo>
                  <a:pt x="11938" y="79121"/>
                </a:lnTo>
                <a:lnTo>
                  <a:pt x="11938" y="76660"/>
                </a:lnTo>
                <a:close/>
              </a:path>
              <a:path w="31750" h="133350">
                <a:moveTo>
                  <a:pt x="18796" y="85978"/>
                </a:moveTo>
                <a:lnTo>
                  <a:pt x="17145" y="90297"/>
                </a:lnTo>
                <a:lnTo>
                  <a:pt x="18796" y="88439"/>
                </a:lnTo>
                <a:lnTo>
                  <a:pt x="18796" y="85978"/>
                </a:lnTo>
                <a:close/>
              </a:path>
              <a:path w="31750" h="133350">
                <a:moveTo>
                  <a:pt x="18796" y="88439"/>
                </a:moveTo>
                <a:lnTo>
                  <a:pt x="17145" y="90297"/>
                </a:lnTo>
                <a:lnTo>
                  <a:pt x="18796" y="90297"/>
                </a:lnTo>
                <a:lnTo>
                  <a:pt x="18796" y="88439"/>
                </a:lnTo>
                <a:close/>
              </a:path>
              <a:path w="31750" h="133350">
                <a:moveTo>
                  <a:pt x="20983" y="85978"/>
                </a:moveTo>
                <a:lnTo>
                  <a:pt x="18796" y="85978"/>
                </a:lnTo>
                <a:lnTo>
                  <a:pt x="18796" y="88439"/>
                </a:lnTo>
                <a:lnTo>
                  <a:pt x="20983" y="85978"/>
                </a:lnTo>
                <a:close/>
              </a:path>
              <a:path w="31750" h="133350">
                <a:moveTo>
                  <a:pt x="13589" y="74802"/>
                </a:moveTo>
                <a:lnTo>
                  <a:pt x="11938" y="76660"/>
                </a:lnTo>
                <a:lnTo>
                  <a:pt x="11938" y="79121"/>
                </a:lnTo>
                <a:lnTo>
                  <a:pt x="13589" y="74802"/>
                </a:lnTo>
                <a:close/>
              </a:path>
              <a:path w="31750" h="133350">
                <a:moveTo>
                  <a:pt x="24892" y="74802"/>
                </a:moveTo>
                <a:lnTo>
                  <a:pt x="13589" y="74802"/>
                </a:lnTo>
                <a:lnTo>
                  <a:pt x="11938" y="79121"/>
                </a:lnTo>
                <a:lnTo>
                  <a:pt x="24892" y="79121"/>
                </a:lnTo>
                <a:lnTo>
                  <a:pt x="24892" y="74802"/>
                </a:lnTo>
                <a:close/>
              </a:path>
              <a:path w="31750" h="133350">
                <a:moveTo>
                  <a:pt x="18841" y="55199"/>
                </a:moveTo>
                <a:lnTo>
                  <a:pt x="13843" y="60198"/>
                </a:lnTo>
                <a:lnTo>
                  <a:pt x="11938" y="64769"/>
                </a:lnTo>
                <a:lnTo>
                  <a:pt x="11938" y="76660"/>
                </a:lnTo>
                <a:lnTo>
                  <a:pt x="13589" y="74802"/>
                </a:lnTo>
                <a:lnTo>
                  <a:pt x="24892" y="74802"/>
                </a:lnTo>
                <a:lnTo>
                  <a:pt x="24892" y="69214"/>
                </a:lnTo>
                <a:lnTo>
                  <a:pt x="22987" y="69214"/>
                </a:lnTo>
                <a:lnTo>
                  <a:pt x="24892" y="64769"/>
                </a:lnTo>
                <a:lnTo>
                  <a:pt x="27432" y="64769"/>
                </a:lnTo>
                <a:lnTo>
                  <a:pt x="29845" y="62356"/>
                </a:lnTo>
                <a:lnTo>
                  <a:pt x="31750" y="57912"/>
                </a:lnTo>
                <a:lnTo>
                  <a:pt x="18796" y="57912"/>
                </a:lnTo>
                <a:lnTo>
                  <a:pt x="18841" y="55199"/>
                </a:lnTo>
                <a:close/>
              </a:path>
              <a:path w="31750" h="133350">
                <a:moveTo>
                  <a:pt x="24892" y="64769"/>
                </a:moveTo>
                <a:lnTo>
                  <a:pt x="22987" y="69214"/>
                </a:lnTo>
                <a:lnTo>
                  <a:pt x="24892" y="67310"/>
                </a:lnTo>
                <a:lnTo>
                  <a:pt x="24892" y="64769"/>
                </a:lnTo>
                <a:close/>
              </a:path>
              <a:path w="31750" h="133350">
                <a:moveTo>
                  <a:pt x="24892" y="67310"/>
                </a:moveTo>
                <a:lnTo>
                  <a:pt x="22987" y="69214"/>
                </a:lnTo>
                <a:lnTo>
                  <a:pt x="24892" y="69214"/>
                </a:lnTo>
                <a:lnTo>
                  <a:pt x="24892" y="67310"/>
                </a:lnTo>
                <a:close/>
              </a:path>
              <a:path w="31750" h="133350">
                <a:moveTo>
                  <a:pt x="27432" y="64769"/>
                </a:moveTo>
                <a:lnTo>
                  <a:pt x="24892" y="64769"/>
                </a:lnTo>
                <a:lnTo>
                  <a:pt x="24892" y="67310"/>
                </a:lnTo>
                <a:lnTo>
                  <a:pt x="27432" y="64769"/>
                </a:lnTo>
                <a:close/>
              </a:path>
              <a:path w="31750" h="133350">
                <a:moveTo>
                  <a:pt x="20700" y="53339"/>
                </a:moveTo>
                <a:lnTo>
                  <a:pt x="18841" y="55199"/>
                </a:lnTo>
                <a:lnTo>
                  <a:pt x="18796" y="57912"/>
                </a:lnTo>
                <a:lnTo>
                  <a:pt x="20700" y="53339"/>
                </a:lnTo>
                <a:close/>
              </a:path>
              <a:path w="31750" h="133350">
                <a:moveTo>
                  <a:pt x="31750" y="53339"/>
                </a:moveTo>
                <a:lnTo>
                  <a:pt x="20700" y="53339"/>
                </a:lnTo>
                <a:lnTo>
                  <a:pt x="18796" y="57912"/>
                </a:lnTo>
                <a:lnTo>
                  <a:pt x="31750" y="57912"/>
                </a:lnTo>
                <a:lnTo>
                  <a:pt x="31750" y="53339"/>
                </a:lnTo>
                <a:close/>
              </a:path>
              <a:path w="31750" h="133350">
                <a:moveTo>
                  <a:pt x="19345" y="8395"/>
                </a:moveTo>
                <a:lnTo>
                  <a:pt x="19174" y="12826"/>
                </a:lnTo>
                <a:lnTo>
                  <a:pt x="19050" y="20700"/>
                </a:lnTo>
                <a:lnTo>
                  <a:pt x="18923" y="30861"/>
                </a:lnTo>
                <a:lnTo>
                  <a:pt x="18841" y="55199"/>
                </a:lnTo>
                <a:lnTo>
                  <a:pt x="20700" y="53339"/>
                </a:lnTo>
                <a:lnTo>
                  <a:pt x="31750" y="53339"/>
                </a:lnTo>
                <a:lnTo>
                  <a:pt x="31623" y="30861"/>
                </a:lnTo>
                <a:lnTo>
                  <a:pt x="31496" y="20827"/>
                </a:lnTo>
                <a:lnTo>
                  <a:pt x="31371" y="12953"/>
                </a:lnTo>
                <a:lnTo>
                  <a:pt x="23749" y="12953"/>
                </a:lnTo>
                <a:lnTo>
                  <a:pt x="22352" y="12318"/>
                </a:lnTo>
                <a:lnTo>
                  <a:pt x="20574" y="10032"/>
                </a:lnTo>
                <a:lnTo>
                  <a:pt x="19345" y="8395"/>
                </a:lnTo>
                <a:close/>
              </a:path>
              <a:path w="31750" h="133350">
                <a:moveTo>
                  <a:pt x="25273" y="266"/>
                </a:moveTo>
                <a:lnTo>
                  <a:pt x="23622" y="762"/>
                </a:lnTo>
                <a:lnTo>
                  <a:pt x="21664" y="1277"/>
                </a:lnTo>
                <a:lnTo>
                  <a:pt x="20447" y="3048"/>
                </a:lnTo>
                <a:lnTo>
                  <a:pt x="19517" y="4483"/>
                </a:lnTo>
                <a:lnTo>
                  <a:pt x="19347" y="8397"/>
                </a:lnTo>
                <a:lnTo>
                  <a:pt x="20574" y="10032"/>
                </a:lnTo>
                <a:lnTo>
                  <a:pt x="22352" y="12318"/>
                </a:lnTo>
                <a:lnTo>
                  <a:pt x="23749" y="12953"/>
                </a:lnTo>
                <a:lnTo>
                  <a:pt x="26797" y="12953"/>
                </a:lnTo>
                <a:lnTo>
                  <a:pt x="28194" y="12318"/>
                </a:lnTo>
                <a:lnTo>
                  <a:pt x="29972" y="10032"/>
                </a:lnTo>
                <a:lnTo>
                  <a:pt x="31198" y="8397"/>
                </a:lnTo>
                <a:lnTo>
                  <a:pt x="31021" y="4355"/>
                </a:lnTo>
                <a:lnTo>
                  <a:pt x="28881" y="1277"/>
                </a:lnTo>
                <a:lnTo>
                  <a:pt x="26924" y="762"/>
                </a:lnTo>
                <a:lnTo>
                  <a:pt x="25273" y="266"/>
                </a:lnTo>
                <a:close/>
              </a:path>
              <a:path w="31750" h="133350">
                <a:moveTo>
                  <a:pt x="31198" y="8397"/>
                </a:moveTo>
                <a:lnTo>
                  <a:pt x="29972" y="10032"/>
                </a:lnTo>
                <a:lnTo>
                  <a:pt x="28194" y="12318"/>
                </a:lnTo>
                <a:lnTo>
                  <a:pt x="26797" y="12953"/>
                </a:lnTo>
                <a:lnTo>
                  <a:pt x="31371" y="12953"/>
                </a:lnTo>
                <a:lnTo>
                  <a:pt x="31198" y="8397"/>
                </a:lnTo>
                <a:close/>
              </a:path>
              <a:path w="31750" h="133350">
                <a:moveTo>
                  <a:pt x="31021" y="4355"/>
                </a:moveTo>
                <a:lnTo>
                  <a:pt x="31198" y="8397"/>
                </a:lnTo>
                <a:lnTo>
                  <a:pt x="31496" y="8000"/>
                </a:lnTo>
                <a:lnTo>
                  <a:pt x="31623" y="5206"/>
                </a:lnTo>
                <a:lnTo>
                  <a:pt x="31021" y="4355"/>
                </a:lnTo>
                <a:close/>
              </a:path>
              <a:path w="31750" h="133350">
                <a:moveTo>
                  <a:pt x="19517" y="4483"/>
                </a:moveTo>
                <a:lnTo>
                  <a:pt x="19050" y="5206"/>
                </a:lnTo>
                <a:lnTo>
                  <a:pt x="19050" y="8000"/>
                </a:lnTo>
                <a:lnTo>
                  <a:pt x="19345" y="8395"/>
                </a:lnTo>
                <a:lnTo>
                  <a:pt x="19517" y="4483"/>
                </a:lnTo>
                <a:close/>
              </a:path>
              <a:path w="31750" h="133350">
                <a:moveTo>
                  <a:pt x="21664" y="1277"/>
                </a:moveTo>
                <a:lnTo>
                  <a:pt x="21209" y="1397"/>
                </a:lnTo>
                <a:lnTo>
                  <a:pt x="19558" y="3682"/>
                </a:lnTo>
                <a:lnTo>
                  <a:pt x="19517" y="4483"/>
                </a:lnTo>
                <a:lnTo>
                  <a:pt x="20447" y="3048"/>
                </a:lnTo>
                <a:lnTo>
                  <a:pt x="21664" y="1277"/>
                </a:lnTo>
                <a:close/>
              </a:path>
              <a:path w="31750" h="133350">
                <a:moveTo>
                  <a:pt x="28881" y="1277"/>
                </a:moveTo>
                <a:lnTo>
                  <a:pt x="31021" y="4355"/>
                </a:lnTo>
                <a:lnTo>
                  <a:pt x="30988" y="3682"/>
                </a:lnTo>
                <a:lnTo>
                  <a:pt x="29337" y="1397"/>
                </a:lnTo>
                <a:lnTo>
                  <a:pt x="28881" y="1277"/>
                </a:lnTo>
                <a:close/>
              </a:path>
              <a:path w="31750" h="133350">
                <a:moveTo>
                  <a:pt x="24384" y="0"/>
                </a:moveTo>
                <a:lnTo>
                  <a:pt x="21844" y="1015"/>
                </a:lnTo>
                <a:lnTo>
                  <a:pt x="21664" y="1277"/>
                </a:lnTo>
                <a:lnTo>
                  <a:pt x="23622" y="762"/>
                </a:lnTo>
                <a:lnTo>
                  <a:pt x="25273" y="266"/>
                </a:lnTo>
                <a:lnTo>
                  <a:pt x="24384" y="0"/>
                </a:lnTo>
                <a:close/>
              </a:path>
              <a:path w="31750" h="133350">
                <a:moveTo>
                  <a:pt x="26162" y="0"/>
                </a:moveTo>
                <a:lnTo>
                  <a:pt x="25273" y="266"/>
                </a:lnTo>
                <a:lnTo>
                  <a:pt x="26924" y="762"/>
                </a:lnTo>
                <a:lnTo>
                  <a:pt x="28881" y="1277"/>
                </a:lnTo>
                <a:lnTo>
                  <a:pt x="28702" y="1015"/>
                </a:lnTo>
                <a:lnTo>
                  <a:pt x="261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44229" y="473583"/>
            <a:ext cx="14604" cy="1454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62846" y="364236"/>
            <a:ext cx="370839" cy="4508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05318" y="300227"/>
            <a:ext cx="332358" cy="5050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91477" y="1173480"/>
            <a:ext cx="28363" cy="1625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24318" y="1112266"/>
            <a:ext cx="58547" cy="14516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54620" y="1009650"/>
            <a:ext cx="315468" cy="4644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93560" y="993266"/>
            <a:ext cx="501561" cy="47904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91195" y="1143508"/>
            <a:ext cx="355092" cy="18503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277736" y="1636267"/>
            <a:ext cx="1163320" cy="313690"/>
            <a:chOff x="6277736" y="1636267"/>
            <a:chExt cx="1163320" cy="31369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4652" y="1636902"/>
              <a:ext cx="49149" cy="1940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7736" y="1636267"/>
              <a:ext cx="1162812" cy="31369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69765" y="637666"/>
            <a:ext cx="568658" cy="20739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82976" y="643762"/>
            <a:ext cx="650239" cy="22732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11820" y="1835023"/>
            <a:ext cx="225805" cy="34302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12635" y="2251329"/>
            <a:ext cx="41148" cy="2259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58051" y="2218563"/>
            <a:ext cx="198485" cy="23901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93805" y="2551938"/>
            <a:ext cx="772423" cy="10502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568056" y="1647317"/>
            <a:ext cx="2540635" cy="2230755"/>
            <a:chOff x="7568056" y="1647317"/>
            <a:chExt cx="2540635" cy="2230755"/>
          </a:xfrm>
        </p:grpSpPr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11261" y="2504694"/>
              <a:ext cx="209423" cy="3204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98281" y="2537587"/>
              <a:ext cx="49149" cy="2212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68056" y="3207004"/>
              <a:ext cx="438403" cy="3759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20430" y="1647317"/>
              <a:ext cx="2087752" cy="16930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12515" y="3586988"/>
              <a:ext cx="227520" cy="1991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23347" y="3708400"/>
              <a:ext cx="48768" cy="1083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01024" y="3435350"/>
              <a:ext cx="324103" cy="442594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6641465" y="3268853"/>
            <a:ext cx="34925" cy="233679"/>
          </a:xfrm>
          <a:custGeom>
            <a:avLst/>
            <a:gdLst/>
            <a:ahLst/>
            <a:cxnLst/>
            <a:rect l="l" t="t" r="r" b="b"/>
            <a:pathLst>
              <a:path w="34925" h="233679">
                <a:moveTo>
                  <a:pt x="6519" y="232525"/>
                </a:moveTo>
                <a:lnTo>
                  <a:pt x="7238" y="232663"/>
                </a:lnTo>
                <a:lnTo>
                  <a:pt x="10540" y="233172"/>
                </a:lnTo>
                <a:lnTo>
                  <a:pt x="11048" y="232918"/>
                </a:lnTo>
                <a:lnTo>
                  <a:pt x="10540" y="232918"/>
                </a:lnTo>
                <a:lnTo>
                  <a:pt x="6519" y="232525"/>
                </a:lnTo>
                <a:close/>
              </a:path>
              <a:path w="34925" h="233679">
                <a:moveTo>
                  <a:pt x="20700" y="212598"/>
                </a:moveTo>
                <a:lnTo>
                  <a:pt x="19303" y="213106"/>
                </a:lnTo>
                <a:lnTo>
                  <a:pt x="5968" y="218186"/>
                </a:lnTo>
                <a:lnTo>
                  <a:pt x="2793" y="219456"/>
                </a:lnTo>
                <a:lnTo>
                  <a:pt x="888" y="222631"/>
                </a:lnTo>
                <a:lnTo>
                  <a:pt x="1234" y="227127"/>
                </a:lnTo>
                <a:lnTo>
                  <a:pt x="1396" y="227711"/>
                </a:lnTo>
                <a:lnTo>
                  <a:pt x="1904" y="228600"/>
                </a:lnTo>
                <a:lnTo>
                  <a:pt x="3048" y="230886"/>
                </a:lnTo>
                <a:lnTo>
                  <a:pt x="5097" y="232252"/>
                </a:lnTo>
                <a:lnTo>
                  <a:pt x="6519" y="232525"/>
                </a:lnTo>
                <a:lnTo>
                  <a:pt x="10540" y="232918"/>
                </a:lnTo>
                <a:lnTo>
                  <a:pt x="13080" y="231775"/>
                </a:lnTo>
                <a:lnTo>
                  <a:pt x="15120" y="229073"/>
                </a:lnTo>
                <a:lnTo>
                  <a:pt x="15366" y="228600"/>
                </a:lnTo>
                <a:lnTo>
                  <a:pt x="15748" y="227711"/>
                </a:lnTo>
                <a:lnTo>
                  <a:pt x="14477" y="227711"/>
                </a:lnTo>
                <a:lnTo>
                  <a:pt x="16890" y="223012"/>
                </a:lnTo>
                <a:lnTo>
                  <a:pt x="18534" y="223012"/>
                </a:lnTo>
                <a:lnTo>
                  <a:pt x="18923" y="222123"/>
                </a:lnTo>
                <a:lnTo>
                  <a:pt x="19000" y="220852"/>
                </a:lnTo>
                <a:lnTo>
                  <a:pt x="17525" y="220852"/>
                </a:lnTo>
                <a:lnTo>
                  <a:pt x="19303" y="215900"/>
                </a:lnTo>
                <a:lnTo>
                  <a:pt x="21208" y="215900"/>
                </a:lnTo>
                <a:lnTo>
                  <a:pt x="22351" y="214249"/>
                </a:lnTo>
                <a:lnTo>
                  <a:pt x="22609" y="213528"/>
                </a:lnTo>
                <a:lnTo>
                  <a:pt x="22225" y="212979"/>
                </a:lnTo>
                <a:lnTo>
                  <a:pt x="20700" y="212598"/>
                </a:lnTo>
                <a:close/>
              </a:path>
              <a:path w="34925" h="233679">
                <a:moveTo>
                  <a:pt x="15120" y="229073"/>
                </a:moveTo>
                <a:lnTo>
                  <a:pt x="13080" y="231775"/>
                </a:lnTo>
                <a:lnTo>
                  <a:pt x="10540" y="232918"/>
                </a:lnTo>
                <a:lnTo>
                  <a:pt x="11048" y="232918"/>
                </a:lnTo>
                <a:lnTo>
                  <a:pt x="13842" y="231521"/>
                </a:lnTo>
                <a:lnTo>
                  <a:pt x="15120" y="229073"/>
                </a:lnTo>
                <a:close/>
              </a:path>
              <a:path w="34925" h="233679">
                <a:moveTo>
                  <a:pt x="5097" y="232252"/>
                </a:moveTo>
                <a:lnTo>
                  <a:pt x="5333" y="232410"/>
                </a:lnTo>
                <a:lnTo>
                  <a:pt x="6519" y="232525"/>
                </a:lnTo>
                <a:lnTo>
                  <a:pt x="5097" y="232252"/>
                </a:lnTo>
                <a:close/>
              </a:path>
              <a:path w="34925" h="233679">
                <a:moveTo>
                  <a:pt x="1234" y="227127"/>
                </a:moveTo>
                <a:lnTo>
                  <a:pt x="1396" y="229235"/>
                </a:lnTo>
                <a:lnTo>
                  <a:pt x="3936" y="232029"/>
                </a:lnTo>
                <a:lnTo>
                  <a:pt x="5097" y="232252"/>
                </a:lnTo>
                <a:lnTo>
                  <a:pt x="3048" y="230886"/>
                </a:lnTo>
                <a:lnTo>
                  <a:pt x="1904" y="228600"/>
                </a:lnTo>
                <a:lnTo>
                  <a:pt x="1396" y="227711"/>
                </a:lnTo>
                <a:lnTo>
                  <a:pt x="1234" y="227127"/>
                </a:lnTo>
                <a:close/>
              </a:path>
              <a:path w="34925" h="233679">
                <a:moveTo>
                  <a:pt x="22609" y="213528"/>
                </a:moveTo>
                <a:lnTo>
                  <a:pt x="22351" y="214249"/>
                </a:lnTo>
                <a:lnTo>
                  <a:pt x="21208" y="215900"/>
                </a:lnTo>
                <a:lnTo>
                  <a:pt x="19133" y="218691"/>
                </a:lnTo>
                <a:lnTo>
                  <a:pt x="18923" y="222123"/>
                </a:lnTo>
                <a:lnTo>
                  <a:pt x="18033" y="224155"/>
                </a:lnTo>
                <a:lnTo>
                  <a:pt x="16444" y="225622"/>
                </a:lnTo>
                <a:lnTo>
                  <a:pt x="15748" y="227711"/>
                </a:lnTo>
                <a:lnTo>
                  <a:pt x="15366" y="228600"/>
                </a:lnTo>
                <a:lnTo>
                  <a:pt x="15120" y="229073"/>
                </a:lnTo>
                <a:lnTo>
                  <a:pt x="23329" y="218186"/>
                </a:lnTo>
                <a:lnTo>
                  <a:pt x="24074" y="217121"/>
                </a:lnTo>
                <a:lnTo>
                  <a:pt x="24002" y="215392"/>
                </a:lnTo>
                <a:lnTo>
                  <a:pt x="23113" y="214249"/>
                </a:lnTo>
                <a:lnTo>
                  <a:pt x="22609" y="213528"/>
                </a:lnTo>
                <a:close/>
              </a:path>
              <a:path w="34925" h="233679">
                <a:moveTo>
                  <a:pt x="16890" y="223012"/>
                </a:moveTo>
                <a:lnTo>
                  <a:pt x="14477" y="227711"/>
                </a:lnTo>
                <a:lnTo>
                  <a:pt x="16382" y="225679"/>
                </a:lnTo>
                <a:lnTo>
                  <a:pt x="16509" y="225425"/>
                </a:lnTo>
                <a:lnTo>
                  <a:pt x="16890" y="223012"/>
                </a:lnTo>
                <a:close/>
              </a:path>
              <a:path w="34925" h="233679">
                <a:moveTo>
                  <a:pt x="16444" y="225622"/>
                </a:moveTo>
                <a:lnTo>
                  <a:pt x="14477" y="227711"/>
                </a:lnTo>
                <a:lnTo>
                  <a:pt x="15748" y="227711"/>
                </a:lnTo>
                <a:lnTo>
                  <a:pt x="16444" y="225622"/>
                </a:lnTo>
                <a:close/>
              </a:path>
              <a:path w="34925" h="233679">
                <a:moveTo>
                  <a:pt x="1596" y="217121"/>
                </a:moveTo>
                <a:lnTo>
                  <a:pt x="507" y="218694"/>
                </a:lnTo>
                <a:lnTo>
                  <a:pt x="0" y="220852"/>
                </a:lnTo>
                <a:lnTo>
                  <a:pt x="380" y="223012"/>
                </a:lnTo>
                <a:lnTo>
                  <a:pt x="761" y="225425"/>
                </a:lnTo>
                <a:lnTo>
                  <a:pt x="1234" y="227127"/>
                </a:lnTo>
                <a:lnTo>
                  <a:pt x="888" y="222631"/>
                </a:lnTo>
                <a:lnTo>
                  <a:pt x="2489" y="219963"/>
                </a:lnTo>
                <a:lnTo>
                  <a:pt x="1777" y="219963"/>
                </a:lnTo>
                <a:lnTo>
                  <a:pt x="1596" y="217121"/>
                </a:lnTo>
                <a:close/>
              </a:path>
              <a:path w="34925" h="233679">
                <a:moveTo>
                  <a:pt x="18534" y="223012"/>
                </a:moveTo>
                <a:lnTo>
                  <a:pt x="16890" y="223012"/>
                </a:lnTo>
                <a:lnTo>
                  <a:pt x="16509" y="225425"/>
                </a:lnTo>
                <a:lnTo>
                  <a:pt x="16444" y="225622"/>
                </a:lnTo>
                <a:lnTo>
                  <a:pt x="18033" y="224155"/>
                </a:lnTo>
                <a:lnTo>
                  <a:pt x="18534" y="223012"/>
                </a:lnTo>
                <a:close/>
              </a:path>
              <a:path w="34925" h="233679">
                <a:moveTo>
                  <a:pt x="19303" y="215900"/>
                </a:moveTo>
                <a:lnTo>
                  <a:pt x="17525" y="220852"/>
                </a:lnTo>
                <a:lnTo>
                  <a:pt x="19131" y="218694"/>
                </a:lnTo>
                <a:lnTo>
                  <a:pt x="19303" y="215900"/>
                </a:lnTo>
                <a:close/>
              </a:path>
              <a:path w="34925" h="233679">
                <a:moveTo>
                  <a:pt x="19133" y="218691"/>
                </a:moveTo>
                <a:lnTo>
                  <a:pt x="17525" y="220852"/>
                </a:lnTo>
                <a:lnTo>
                  <a:pt x="19000" y="220852"/>
                </a:lnTo>
                <a:lnTo>
                  <a:pt x="19133" y="218691"/>
                </a:lnTo>
                <a:close/>
              </a:path>
              <a:path w="34925" h="233679">
                <a:moveTo>
                  <a:pt x="3175" y="214630"/>
                </a:moveTo>
                <a:lnTo>
                  <a:pt x="1650" y="217043"/>
                </a:lnTo>
                <a:lnTo>
                  <a:pt x="1664" y="218186"/>
                </a:lnTo>
                <a:lnTo>
                  <a:pt x="1777" y="219963"/>
                </a:lnTo>
                <a:lnTo>
                  <a:pt x="3175" y="214630"/>
                </a:lnTo>
                <a:close/>
              </a:path>
              <a:path w="34925" h="233679">
                <a:moveTo>
                  <a:pt x="15303" y="214630"/>
                </a:moveTo>
                <a:lnTo>
                  <a:pt x="3175" y="214630"/>
                </a:lnTo>
                <a:lnTo>
                  <a:pt x="1777" y="219963"/>
                </a:lnTo>
                <a:lnTo>
                  <a:pt x="2489" y="219963"/>
                </a:lnTo>
                <a:lnTo>
                  <a:pt x="2793" y="219456"/>
                </a:lnTo>
                <a:lnTo>
                  <a:pt x="5968" y="218186"/>
                </a:lnTo>
                <a:lnTo>
                  <a:pt x="15303" y="214630"/>
                </a:lnTo>
                <a:close/>
              </a:path>
              <a:path w="34925" h="233679">
                <a:moveTo>
                  <a:pt x="21208" y="215900"/>
                </a:moveTo>
                <a:lnTo>
                  <a:pt x="19303" y="215900"/>
                </a:lnTo>
                <a:lnTo>
                  <a:pt x="19133" y="218691"/>
                </a:lnTo>
                <a:lnTo>
                  <a:pt x="21208" y="215900"/>
                </a:lnTo>
                <a:close/>
              </a:path>
              <a:path w="34925" h="233679">
                <a:moveTo>
                  <a:pt x="5013" y="207688"/>
                </a:moveTo>
                <a:lnTo>
                  <a:pt x="3048" y="210566"/>
                </a:lnTo>
                <a:lnTo>
                  <a:pt x="2031" y="212089"/>
                </a:lnTo>
                <a:lnTo>
                  <a:pt x="1552" y="213528"/>
                </a:lnTo>
                <a:lnTo>
                  <a:pt x="1486" y="215392"/>
                </a:lnTo>
                <a:lnTo>
                  <a:pt x="1596" y="217121"/>
                </a:lnTo>
                <a:lnTo>
                  <a:pt x="3175" y="214630"/>
                </a:lnTo>
                <a:lnTo>
                  <a:pt x="15303" y="214630"/>
                </a:lnTo>
                <a:lnTo>
                  <a:pt x="19303" y="213106"/>
                </a:lnTo>
                <a:lnTo>
                  <a:pt x="20700" y="212598"/>
                </a:lnTo>
                <a:lnTo>
                  <a:pt x="22941" y="212598"/>
                </a:lnTo>
                <a:lnTo>
                  <a:pt x="22986" y="210566"/>
                </a:lnTo>
                <a:lnTo>
                  <a:pt x="5079" y="210566"/>
                </a:lnTo>
                <a:lnTo>
                  <a:pt x="5013" y="207688"/>
                </a:lnTo>
                <a:close/>
              </a:path>
              <a:path w="34925" h="233679">
                <a:moveTo>
                  <a:pt x="22941" y="212598"/>
                </a:moveTo>
                <a:lnTo>
                  <a:pt x="20700" y="212598"/>
                </a:lnTo>
                <a:lnTo>
                  <a:pt x="22225" y="212979"/>
                </a:lnTo>
                <a:lnTo>
                  <a:pt x="22609" y="213528"/>
                </a:lnTo>
                <a:lnTo>
                  <a:pt x="22941" y="212598"/>
                </a:lnTo>
                <a:close/>
              </a:path>
              <a:path w="34925" h="233679">
                <a:moveTo>
                  <a:pt x="6603" y="205359"/>
                </a:moveTo>
                <a:lnTo>
                  <a:pt x="5013" y="207688"/>
                </a:lnTo>
                <a:lnTo>
                  <a:pt x="5079" y="210566"/>
                </a:lnTo>
                <a:lnTo>
                  <a:pt x="6603" y="205359"/>
                </a:lnTo>
                <a:close/>
              </a:path>
              <a:path w="34925" h="233679">
                <a:moveTo>
                  <a:pt x="22934" y="205359"/>
                </a:moveTo>
                <a:lnTo>
                  <a:pt x="6603" y="205359"/>
                </a:lnTo>
                <a:lnTo>
                  <a:pt x="5079" y="210566"/>
                </a:lnTo>
                <a:lnTo>
                  <a:pt x="22986" y="210566"/>
                </a:lnTo>
                <a:lnTo>
                  <a:pt x="22986" y="208787"/>
                </a:lnTo>
                <a:lnTo>
                  <a:pt x="22225" y="208787"/>
                </a:lnTo>
                <a:lnTo>
                  <a:pt x="22934" y="205359"/>
                </a:lnTo>
                <a:close/>
              </a:path>
              <a:path w="34925" h="233679">
                <a:moveTo>
                  <a:pt x="22986" y="205105"/>
                </a:moveTo>
                <a:lnTo>
                  <a:pt x="22225" y="208787"/>
                </a:lnTo>
                <a:lnTo>
                  <a:pt x="22986" y="207117"/>
                </a:lnTo>
                <a:lnTo>
                  <a:pt x="22986" y="205105"/>
                </a:lnTo>
                <a:close/>
              </a:path>
              <a:path w="34925" h="233679">
                <a:moveTo>
                  <a:pt x="22986" y="207117"/>
                </a:moveTo>
                <a:lnTo>
                  <a:pt x="22225" y="208787"/>
                </a:lnTo>
                <a:lnTo>
                  <a:pt x="22986" y="208787"/>
                </a:lnTo>
                <a:lnTo>
                  <a:pt x="22986" y="207117"/>
                </a:lnTo>
                <a:close/>
              </a:path>
              <a:path w="34925" h="233679">
                <a:moveTo>
                  <a:pt x="8254" y="195853"/>
                </a:moveTo>
                <a:lnTo>
                  <a:pt x="5714" y="201422"/>
                </a:lnTo>
                <a:lnTo>
                  <a:pt x="4952" y="205105"/>
                </a:lnTo>
                <a:lnTo>
                  <a:pt x="5013" y="207688"/>
                </a:lnTo>
                <a:lnTo>
                  <a:pt x="6603" y="205359"/>
                </a:lnTo>
                <a:lnTo>
                  <a:pt x="22934" y="205359"/>
                </a:lnTo>
                <a:lnTo>
                  <a:pt x="22986" y="205105"/>
                </a:lnTo>
                <a:lnTo>
                  <a:pt x="23904" y="205105"/>
                </a:lnTo>
                <a:lnTo>
                  <a:pt x="25526" y="201549"/>
                </a:lnTo>
                <a:lnTo>
                  <a:pt x="26288" y="197866"/>
                </a:lnTo>
                <a:lnTo>
                  <a:pt x="8254" y="197866"/>
                </a:lnTo>
                <a:lnTo>
                  <a:pt x="8254" y="195853"/>
                </a:lnTo>
                <a:close/>
              </a:path>
              <a:path w="34925" h="233679">
                <a:moveTo>
                  <a:pt x="23904" y="205105"/>
                </a:moveTo>
                <a:lnTo>
                  <a:pt x="22986" y="205105"/>
                </a:lnTo>
                <a:lnTo>
                  <a:pt x="22986" y="207117"/>
                </a:lnTo>
                <a:lnTo>
                  <a:pt x="23904" y="205105"/>
                </a:lnTo>
                <a:close/>
              </a:path>
              <a:path w="34925" h="233679">
                <a:moveTo>
                  <a:pt x="9016" y="194183"/>
                </a:moveTo>
                <a:lnTo>
                  <a:pt x="8254" y="195853"/>
                </a:lnTo>
                <a:lnTo>
                  <a:pt x="8254" y="197866"/>
                </a:lnTo>
                <a:lnTo>
                  <a:pt x="9016" y="194183"/>
                </a:lnTo>
                <a:close/>
              </a:path>
              <a:path w="34925" h="233679">
                <a:moveTo>
                  <a:pt x="24837" y="194183"/>
                </a:moveTo>
                <a:lnTo>
                  <a:pt x="9016" y="194183"/>
                </a:lnTo>
                <a:lnTo>
                  <a:pt x="8254" y="197866"/>
                </a:lnTo>
                <a:lnTo>
                  <a:pt x="26288" y="197866"/>
                </a:lnTo>
                <a:lnTo>
                  <a:pt x="26288" y="196850"/>
                </a:lnTo>
                <a:lnTo>
                  <a:pt x="23749" y="196850"/>
                </a:lnTo>
                <a:lnTo>
                  <a:pt x="24837" y="194183"/>
                </a:lnTo>
                <a:close/>
              </a:path>
              <a:path w="34925" h="233679">
                <a:moveTo>
                  <a:pt x="26288" y="190626"/>
                </a:moveTo>
                <a:lnTo>
                  <a:pt x="23749" y="196850"/>
                </a:lnTo>
                <a:lnTo>
                  <a:pt x="26288" y="194206"/>
                </a:lnTo>
                <a:lnTo>
                  <a:pt x="26288" y="190626"/>
                </a:lnTo>
                <a:close/>
              </a:path>
              <a:path w="34925" h="233679">
                <a:moveTo>
                  <a:pt x="26288" y="194206"/>
                </a:moveTo>
                <a:lnTo>
                  <a:pt x="23749" y="196850"/>
                </a:lnTo>
                <a:lnTo>
                  <a:pt x="26288" y="196850"/>
                </a:lnTo>
                <a:lnTo>
                  <a:pt x="26288" y="194206"/>
                </a:lnTo>
                <a:close/>
              </a:path>
              <a:path w="34925" h="233679">
                <a:moveTo>
                  <a:pt x="14350" y="180617"/>
                </a:moveTo>
                <a:lnTo>
                  <a:pt x="10667" y="184531"/>
                </a:lnTo>
                <a:lnTo>
                  <a:pt x="9143" y="186182"/>
                </a:lnTo>
                <a:lnTo>
                  <a:pt x="8254" y="188341"/>
                </a:lnTo>
                <a:lnTo>
                  <a:pt x="8254" y="195853"/>
                </a:lnTo>
                <a:lnTo>
                  <a:pt x="9016" y="194183"/>
                </a:lnTo>
                <a:lnTo>
                  <a:pt x="24837" y="194183"/>
                </a:lnTo>
                <a:lnTo>
                  <a:pt x="26288" y="190626"/>
                </a:lnTo>
                <a:lnTo>
                  <a:pt x="29727" y="190626"/>
                </a:lnTo>
                <a:lnTo>
                  <a:pt x="31495" y="188722"/>
                </a:lnTo>
                <a:lnTo>
                  <a:pt x="32384" y="186436"/>
                </a:lnTo>
                <a:lnTo>
                  <a:pt x="32384" y="184150"/>
                </a:lnTo>
                <a:lnTo>
                  <a:pt x="14350" y="184150"/>
                </a:lnTo>
                <a:lnTo>
                  <a:pt x="14350" y="180617"/>
                </a:lnTo>
                <a:close/>
              </a:path>
              <a:path w="34925" h="233679">
                <a:moveTo>
                  <a:pt x="29727" y="190626"/>
                </a:moveTo>
                <a:lnTo>
                  <a:pt x="26288" y="190626"/>
                </a:lnTo>
                <a:lnTo>
                  <a:pt x="26288" y="194206"/>
                </a:lnTo>
                <a:lnTo>
                  <a:pt x="29727" y="190626"/>
                </a:lnTo>
                <a:close/>
              </a:path>
              <a:path w="34925" h="233679">
                <a:moveTo>
                  <a:pt x="16763" y="178054"/>
                </a:moveTo>
                <a:lnTo>
                  <a:pt x="14350" y="180617"/>
                </a:lnTo>
                <a:lnTo>
                  <a:pt x="14350" y="184150"/>
                </a:lnTo>
                <a:lnTo>
                  <a:pt x="16763" y="178054"/>
                </a:lnTo>
                <a:close/>
              </a:path>
              <a:path w="34925" h="233679">
                <a:moveTo>
                  <a:pt x="32384" y="178054"/>
                </a:moveTo>
                <a:lnTo>
                  <a:pt x="16763" y="178054"/>
                </a:lnTo>
                <a:lnTo>
                  <a:pt x="14350" y="184150"/>
                </a:lnTo>
                <a:lnTo>
                  <a:pt x="32384" y="184150"/>
                </a:lnTo>
                <a:lnTo>
                  <a:pt x="32384" y="178054"/>
                </a:lnTo>
                <a:close/>
              </a:path>
              <a:path w="34925" h="233679">
                <a:moveTo>
                  <a:pt x="31879" y="32638"/>
                </a:moveTo>
                <a:lnTo>
                  <a:pt x="14856" y="32638"/>
                </a:lnTo>
                <a:lnTo>
                  <a:pt x="14731" y="37973"/>
                </a:lnTo>
                <a:lnTo>
                  <a:pt x="14604" y="55245"/>
                </a:lnTo>
                <a:lnTo>
                  <a:pt x="14477" y="86233"/>
                </a:lnTo>
                <a:lnTo>
                  <a:pt x="14350" y="180617"/>
                </a:lnTo>
                <a:lnTo>
                  <a:pt x="16763" y="178054"/>
                </a:lnTo>
                <a:lnTo>
                  <a:pt x="32384" y="178054"/>
                </a:lnTo>
                <a:lnTo>
                  <a:pt x="32257" y="86233"/>
                </a:lnTo>
                <a:lnTo>
                  <a:pt x="32130" y="55245"/>
                </a:lnTo>
                <a:lnTo>
                  <a:pt x="32003" y="37973"/>
                </a:lnTo>
                <a:lnTo>
                  <a:pt x="31879" y="32638"/>
                </a:lnTo>
                <a:close/>
              </a:path>
              <a:path w="34925" h="233679">
                <a:moveTo>
                  <a:pt x="14858" y="32512"/>
                </a:moveTo>
                <a:close/>
              </a:path>
              <a:path w="34925" h="233679">
                <a:moveTo>
                  <a:pt x="31752" y="16383"/>
                </a:moveTo>
                <a:lnTo>
                  <a:pt x="14983" y="16383"/>
                </a:lnTo>
                <a:lnTo>
                  <a:pt x="14858" y="32638"/>
                </a:lnTo>
                <a:lnTo>
                  <a:pt x="31876" y="32638"/>
                </a:lnTo>
                <a:lnTo>
                  <a:pt x="31752" y="16383"/>
                </a:lnTo>
                <a:close/>
              </a:path>
              <a:path w="34925" h="233679">
                <a:moveTo>
                  <a:pt x="14985" y="16256"/>
                </a:moveTo>
                <a:close/>
              </a:path>
              <a:path w="34925" h="233679">
                <a:moveTo>
                  <a:pt x="22732" y="0"/>
                </a:moveTo>
                <a:lnTo>
                  <a:pt x="16890" y="2794"/>
                </a:lnTo>
                <a:lnTo>
                  <a:pt x="15112" y="5587"/>
                </a:lnTo>
                <a:lnTo>
                  <a:pt x="14985" y="16383"/>
                </a:lnTo>
                <a:lnTo>
                  <a:pt x="31750" y="16383"/>
                </a:lnTo>
                <a:lnTo>
                  <a:pt x="31739" y="15748"/>
                </a:lnTo>
                <a:lnTo>
                  <a:pt x="27812" y="15748"/>
                </a:lnTo>
                <a:lnTo>
                  <a:pt x="26161" y="14224"/>
                </a:lnTo>
                <a:lnTo>
                  <a:pt x="25907" y="12192"/>
                </a:lnTo>
                <a:lnTo>
                  <a:pt x="25653" y="9398"/>
                </a:lnTo>
                <a:lnTo>
                  <a:pt x="25400" y="7366"/>
                </a:lnTo>
                <a:lnTo>
                  <a:pt x="26669" y="5461"/>
                </a:lnTo>
                <a:lnTo>
                  <a:pt x="28575" y="4825"/>
                </a:lnTo>
                <a:lnTo>
                  <a:pt x="30606" y="4191"/>
                </a:lnTo>
                <a:lnTo>
                  <a:pt x="30774" y="4191"/>
                </a:lnTo>
                <a:lnTo>
                  <a:pt x="26034" y="381"/>
                </a:lnTo>
                <a:lnTo>
                  <a:pt x="22732" y="0"/>
                </a:lnTo>
                <a:close/>
              </a:path>
              <a:path w="34925" h="233679">
                <a:moveTo>
                  <a:pt x="30606" y="4191"/>
                </a:moveTo>
                <a:lnTo>
                  <a:pt x="28575" y="4825"/>
                </a:lnTo>
                <a:lnTo>
                  <a:pt x="26669" y="5461"/>
                </a:lnTo>
                <a:lnTo>
                  <a:pt x="25400" y="7366"/>
                </a:lnTo>
                <a:lnTo>
                  <a:pt x="25653" y="9398"/>
                </a:lnTo>
                <a:lnTo>
                  <a:pt x="25907" y="12192"/>
                </a:lnTo>
                <a:lnTo>
                  <a:pt x="26161" y="14224"/>
                </a:lnTo>
                <a:lnTo>
                  <a:pt x="27812" y="15748"/>
                </a:lnTo>
                <a:lnTo>
                  <a:pt x="31739" y="15748"/>
                </a:lnTo>
                <a:lnTo>
                  <a:pt x="31733" y="15367"/>
                </a:lnTo>
                <a:lnTo>
                  <a:pt x="28575" y="15367"/>
                </a:lnTo>
                <a:lnTo>
                  <a:pt x="31623" y="8762"/>
                </a:lnTo>
                <a:lnTo>
                  <a:pt x="33781" y="8762"/>
                </a:lnTo>
                <a:lnTo>
                  <a:pt x="32511" y="5587"/>
                </a:lnTo>
                <a:lnTo>
                  <a:pt x="30973" y="4351"/>
                </a:lnTo>
                <a:lnTo>
                  <a:pt x="30606" y="4191"/>
                </a:lnTo>
                <a:close/>
              </a:path>
              <a:path w="34925" h="233679">
                <a:moveTo>
                  <a:pt x="33886" y="11046"/>
                </a:moveTo>
                <a:lnTo>
                  <a:pt x="31691" y="12853"/>
                </a:lnTo>
                <a:lnTo>
                  <a:pt x="31739" y="15748"/>
                </a:lnTo>
                <a:lnTo>
                  <a:pt x="31876" y="15748"/>
                </a:lnTo>
                <a:lnTo>
                  <a:pt x="33527" y="14224"/>
                </a:lnTo>
                <a:lnTo>
                  <a:pt x="33781" y="12192"/>
                </a:lnTo>
                <a:lnTo>
                  <a:pt x="33886" y="11046"/>
                </a:lnTo>
                <a:close/>
              </a:path>
              <a:path w="34925" h="233679">
                <a:moveTo>
                  <a:pt x="31623" y="8762"/>
                </a:moveTo>
                <a:lnTo>
                  <a:pt x="28575" y="15367"/>
                </a:lnTo>
                <a:lnTo>
                  <a:pt x="31691" y="12853"/>
                </a:lnTo>
                <a:lnTo>
                  <a:pt x="31623" y="8762"/>
                </a:lnTo>
                <a:close/>
              </a:path>
              <a:path w="34925" h="233679">
                <a:moveTo>
                  <a:pt x="31691" y="12853"/>
                </a:moveTo>
                <a:lnTo>
                  <a:pt x="28575" y="15367"/>
                </a:lnTo>
                <a:lnTo>
                  <a:pt x="31733" y="15367"/>
                </a:lnTo>
                <a:lnTo>
                  <a:pt x="31691" y="12853"/>
                </a:lnTo>
                <a:close/>
              </a:path>
              <a:path w="34925" h="233679">
                <a:moveTo>
                  <a:pt x="33781" y="8762"/>
                </a:moveTo>
                <a:lnTo>
                  <a:pt x="31623" y="8762"/>
                </a:lnTo>
                <a:lnTo>
                  <a:pt x="31691" y="12853"/>
                </a:lnTo>
                <a:lnTo>
                  <a:pt x="33886" y="11046"/>
                </a:lnTo>
                <a:lnTo>
                  <a:pt x="34035" y="9398"/>
                </a:lnTo>
                <a:lnTo>
                  <a:pt x="33781" y="8762"/>
                </a:lnTo>
                <a:close/>
              </a:path>
              <a:path w="34925" h="233679">
                <a:moveTo>
                  <a:pt x="30973" y="4351"/>
                </a:moveTo>
                <a:lnTo>
                  <a:pt x="32511" y="5587"/>
                </a:lnTo>
                <a:lnTo>
                  <a:pt x="34035" y="9398"/>
                </a:lnTo>
                <a:lnTo>
                  <a:pt x="33886" y="11046"/>
                </a:lnTo>
                <a:lnTo>
                  <a:pt x="34035" y="10922"/>
                </a:lnTo>
                <a:lnTo>
                  <a:pt x="34543" y="8636"/>
                </a:lnTo>
                <a:lnTo>
                  <a:pt x="33654" y="6858"/>
                </a:lnTo>
                <a:lnTo>
                  <a:pt x="32638" y="5080"/>
                </a:lnTo>
                <a:lnTo>
                  <a:pt x="30973" y="4351"/>
                </a:lnTo>
                <a:close/>
              </a:path>
              <a:path w="34925" h="233679">
                <a:moveTo>
                  <a:pt x="30774" y="4191"/>
                </a:moveTo>
                <a:lnTo>
                  <a:pt x="30606" y="4191"/>
                </a:lnTo>
                <a:lnTo>
                  <a:pt x="30973" y="4351"/>
                </a:lnTo>
                <a:lnTo>
                  <a:pt x="30774" y="4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1038" y="3303778"/>
            <a:ext cx="153542" cy="20573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039356" y="3419602"/>
            <a:ext cx="62230" cy="158750"/>
          </a:xfrm>
          <a:custGeom>
            <a:avLst/>
            <a:gdLst/>
            <a:ahLst/>
            <a:cxnLst/>
            <a:rect l="l" t="t" r="r" b="b"/>
            <a:pathLst>
              <a:path w="62229" h="158750">
                <a:moveTo>
                  <a:pt x="23971" y="150368"/>
                </a:moveTo>
                <a:lnTo>
                  <a:pt x="4699" y="150368"/>
                </a:lnTo>
                <a:lnTo>
                  <a:pt x="4064" y="150749"/>
                </a:lnTo>
                <a:lnTo>
                  <a:pt x="1904" y="151892"/>
                </a:lnTo>
                <a:lnTo>
                  <a:pt x="635" y="152653"/>
                </a:lnTo>
                <a:lnTo>
                  <a:pt x="0" y="154050"/>
                </a:lnTo>
                <a:lnTo>
                  <a:pt x="253" y="155448"/>
                </a:lnTo>
                <a:lnTo>
                  <a:pt x="635" y="156845"/>
                </a:lnTo>
                <a:lnTo>
                  <a:pt x="1777" y="157987"/>
                </a:lnTo>
                <a:lnTo>
                  <a:pt x="3301" y="157987"/>
                </a:lnTo>
                <a:lnTo>
                  <a:pt x="6476" y="158242"/>
                </a:lnTo>
                <a:lnTo>
                  <a:pt x="7112" y="158242"/>
                </a:lnTo>
                <a:lnTo>
                  <a:pt x="10795" y="157861"/>
                </a:lnTo>
                <a:lnTo>
                  <a:pt x="12826" y="157225"/>
                </a:lnTo>
                <a:lnTo>
                  <a:pt x="16510" y="155194"/>
                </a:lnTo>
                <a:lnTo>
                  <a:pt x="16891" y="155067"/>
                </a:lnTo>
                <a:lnTo>
                  <a:pt x="20447" y="152781"/>
                </a:lnTo>
                <a:lnTo>
                  <a:pt x="20827" y="152653"/>
                </a:lnTo>
                <a:lnTo>
                  <a:pt x="23971" y="150368"/>
                </a:lnTo>
                <a:close/>
              </a:path>
              <a:path w="62229" h="158750">
                <a:moveTo>
                  <a:pt x="4210" y="150634"/>
                </a:moveTo>
                <a:lnTo>
                  <a:pt x="4000" y="150749"/>
                </a:lnTo>
                <a:lnTo>
                  <a:pt x="4210" y="150634"/>
                </a:lnTo>
                <a:close/>
              </a:path>
              <a:path w="62229" h="158750">
                <a:moveTo>
                  <a:pt x="4699" y="150368"/>
                </a:moveTo>
                <a:lnTo>
                  <a:pt x="4210" y="150634"/>
                </a:lnTo>
                <a:lnTo>
                  <a:pt x="4064" y="150749"/>
                </a:lnTo>
                <a:lnTo>
                  <a:pt x="4699" y="150368"/>
                </a:lnTo>
                <a:close/>
              </a:path>
              <a:path w="62229" h="158750">
                <a:moveTo>
                  <a:pt x="6507" y="148836"/>
                </a:moveTo>
                <a:lnTo>
                  <a:pt x="4210" y="150634"/>
                </a:lnTo>
                <a:lnTo>
                  <a:pt x="4699" y="150368"/>
                </a:lnTo>
                <a:lnTo>
                  <a:pt x="23971" y="150368"/>
                </a:lnTo>
                <a:lnTo>
                  <a:pt x="25018" y="149606"/>
                </a:lnTo>
                <a:lnTo>
                  <a:pt x="5969" y="149606"/>
                </a:lnTo>
                <a:lnTo>
                  <a:pt x="6507" y="148836"/>
                </a:lnTo>
                <a:close/>
              </a:path>
              <a:path w="62229" h="158750">
                <a:moveTo>
                  <a:pt x="6985" y="148462"/>
                </a:moveTo>
                <a:lnTo>
                  <a:pt x="6507" y="148836"/>
                </a:lnTo>
                <a:lnTo>
                  <a:pt x="5969" y="149606"/>
                </a:lnTo>
                <a:lnTo>
                  <a:pt x="6985" y="148462"/>
                </a:lnTo>
                <a:close/>
              </a:path>
              <a:path w="62229" h="158750">
                <a:moveTo>
                  <a:pt x="26606" y="148462"/>
                </a:moveTo>
                <a:lnTo>
                  <a:pt x="6985" y="148462"/>
                </a:lnTo>
                <a:lnTo>
                  <a:pt x="5969" y="149606"/>
                </a:lnTo>
                <a:lnTo>
                  <a:pt x="25018" y="149606"/>
                </a:lnTo>
                <a:lnTo>
                  <a:pt x="26606" y="148462"/>
                </a:lnTo>
                <a:close/>
              </a:path>
              <a:path w="62229" h="158750">
                <a:moveTo>
                  <a:pt x="14511" y="139469"/>
                </a:moveTo>
                <a:lnTo>
                  <a:pt x="12065" y="141732"/>
                </a:lnTo>
                <a:lnTo>
                  <a:pt x="11302" y="142494"/>
                </a:lnTo>
                <a:lnTo>
                  <a:pt x="8636" y="145796"/>
                </a:lnTo>
                <a:lnTo>
                  <a:pt x="6507" y="148836"/>
                </a:lnTo>
                <a:lnTo>
                  <a:pt x="6985" y="148462"/>
                </a:lnTo>
                <a:lnTo>
                  <a:pt x="26606" y="148462"/>
                </a:lnTo>
                <a:lnTo>
                  <a:pt x="28321" y="147320"/>
                </a:lnTo>
                <a:lnTo>
                  <a:pt x="29464" y="145287"/>
                </a:lnTo>
                <a:lnTo>
                  <a:pt x="29591" y="143001"/>
                </a:lnTo>
                <a:lnTo>
                  <a:pt x="14732" y="143001"/>
                </a:lnTo>
                <a:lnTo>
                  <a:pt x="14511" y="139469"/>
                </a:lnTo>
                <a:close/>
              </a:path>
              <a:path w="62229" h="158750">
                <a:moveTo>
                  <a:pt x="17145" y="137033"/>
                </a:moveTo>
                <a:lnTo>
                  <a:pt x="14511" y="139469"/>
                </a:lnTo>
                <a:lnTo>
                  <a:pt x="14732" y="143001"/>
                </a:lnTo>
                <a:lnTo>
                  <a:pt x="17145" y="137033"/>
                </a:lnTo>
                <a:close/>
              </a:path>
              <a:path w="62229" h="158750">
                <a:moveTo>
                  <a:pt x="33020" y="137033"/>
                </a:moveTo>
                <a:lnTo>
                  <a:pt x="17145" y="137033"/>
                </a:lnTo>
                <a:lnTo>
                  <a:pt x="14732" y="143001"/>
                </a:lnTo>
                <a:lnTo>
                  <a:pt x="28321" y="143001"/>
                </a:lnTo>
                <a:lnTo>
                  <a:pt x="29972" y="138811"/>
                </a:lnTo>
                <a:lnTo>
                  <a:pt x="31620" y="138811"/>
                </a:lnTo>
                <a:lnTo>
                  <a:pt x="33020" y="137033"/>
                </a:lnTo>
                <a:close/>
              </a:path>
              <a:path w="62229" h="158750">
                <a:moveTo>
                  <a:pt x="29972" y="138811"/>
                </a:moveTo>
                <a:lnTo>
                  <a:pt x="28321" y="143001"/>
                </a:lnTo>
                <a:lnTo>
                  <a:pt x="29756" y="141178"/>
                </a:lnTo>
                <a:lnTo>
                  <a:pt x="29972" y="138811"/>
                </a:lnTo>
                <a:close/>
              </a:path>
              <a:path w="62229" h="158750">
                <a:moveTo>
                  <a:pt x="29756" y="141178"/>
                </a:moveTo>
                <a:lnTo>
                  <a:pt x="28321" y="143001"/>
                </a:lnTo>
                <a:lnTo>
                  <a:pt x="29591" y="143001"/>
                </a:lnTo>
                <a:lnTo>
                  <a:pt x="29756" y="141178"/>
                </a:lnTo>
                <a:close/>
              </a:path>
              <a:path w="62229" h="158750">
                <a:moveTo>
                  <a:pt x="31620" y="138811"/>
                </a:moveTo>
                <a:lnTo>
                  <a:pt x="29972" y="138811"/>
                </a:lnTo>
                <a:lnTo>
                  <a:pt x="29756" y="141178"/>
                </a:lnTo>
                <a:lnTo>
                  <a:pt x="31620" y="138811"/>
                </a:lnTo>
                <a:close/>
              </a:path>
              <a:path w="62229" h="158750">
                <a:moveTo>
                  <a:pt x="18923" y="129514"/>
                </a:moveTo>
                <a:lnTo>
                  <a:pt x="16001" y="133603"/>
                </a:lnTo>
                <a:lnTo>
                  <a:pt x="14859" y="135127"/>
                </a:lnTo>
                <a:lnTo>
                  <a:pt x="14350" y="136906"/>
                </a:lnTo>
                <a:lnTo>
                  <a:pt x="14511" y="139469"/>
                </a:lnTo>
                <a:lnTo>
                  <a:pt x="17145" y="137033"/>
                </a:lnTo>
                <a:lnTo>
                  <a:pt x="33020" y="137033"/>
                </a:lnTo>
                <a:lnTo>
                  <a:pt x="34798" y="132207"/>
                </a:lnTo>
                <a:lnTo>
                  <a:pt x="18923" y="132207"/>
                </a:lnTo>
                <a:lnTo>
                  <a:pt x="18923" y="129514"/>
                </a:lnTo>
                <a:close/>
              </a:path>
              <a:path w="62229" h="158750">
                <a:moveTo>
                  <a:pt x="20447" y="127381"/>
                </a:moveTo>
                <a:lnTo>
                  <a:pt x="18998" y="129408"/>
                </a:lnTo>
                <a:lnTo>
                  <a:pt x="18923" y="132207"/>
                </a:lnTo>
                <a:lnTo>
                  <a:pt x="20447" y="127381"/>
                </a:lnTo>
                <a:close/>
              </a:path>
              <a:path w="62229" h="158750">
                <a:moveTo>
                  <a:pt x="34208" y="127381"/>
                </a:moveTo>
                <a:lnTo>
                  <a:pt x="20447" y="127381"/>
                </a:lnTo>
                <a:lnTo>
                  <a:pt x="18923" y="132207"/>
                </a:lnTo>
                <a:lnTo>
                  <a:pt x="34798" y="132207"/>
                </a:lnTo>
                <a:lnTo>
                  <a:pt x="34798" y="131699"/>
                </a:lnTo>
                <a:lnTo>
                  <a:pt x="32385" y="131699"/>
                </a:lnTo>
                <a:lnTo>
                  <a:pt x="34208" y="127381"/>
                </a:lnTo>
                <a:close/>
              </a:path>
              <a:path w="62229" h="158750">
                <a:moveTo>
                  <a:pt x="34798" y="125984"/>
                </a:moveTo>
                <a:lnTo>
                  <a:pt x="32385" y="131699"/>
                </a:lnTo>
                <a:lnTo>
                  <a:pt x="34686" y="129514"/>
                </a:lnTo>
                <a:lnTo>
                  <a:pt x="34798" y="125984"/>
                </a:lnTo>
                <a:close/>
              </a:path>
              <a:path w="62229" h="158750">
                <a:moveTo>
                  <a:pt x="34798" y="129408"/>
                </a:moveTo>
                <a:lnTo>
                  <a:pt x="32385" y="131699"/>
                </a:lnTo>
                <a:lnTo>
                  <a:pt x="34798" y="131699"/>
                </a:lnTo>
                <a:lnTo>
                  <a:pt x="34798" y="129408"/>
                </a:lnTo>
                <a:close/>
              </a:path>
              <a:path w="62229" h="158750">
                <a:moveTo>
                  <a:pt x="26543" y="115322"/>
                </a:moveTo>
                <a:lnTo>
                  <a:pt x="21336" y="120269"/>
                </a:lnTo>
                <a:lnTo>
                  <a:pt x="19812" y="121793"/>
                </a:lnTo>
                <a:lnTo>
                  <a:pt x="18923" y="123825"/>
                </a:lnTo>
                <a:lnTo>
                  <a:pt x="18923" y="129514"/>
                </a:lnTo>
                <a:lnTo>
                  <a:pt x="20447" y="127381"/>
                </a:lnTo>
                <a:lnTo>
                  <a:pt x="34208" y="127381"/>
                </a:lnTo>
                <a:lnTo>
                  <a:pt x="34798" y="125984"/>
                </a:lnTo>
                <a:lnTo>
                  <a:pt x="38406" y="125984"/>
                </a:lnTo>
                <a:lnTo>
                  <a:pt x="39877" y="124587"/>
                </a:lnTo>
                <a:lnTo>
                  <a:pt x="41528" y="123062"/>
                </a:lnTo>
                <a:lnTo>
                  <a:pt x="42418" y="120903"/>
                </a:lnTo>
                <a:lnTo>
                  <a:pt x="42418" y="118745"/>
                </a:lnTo>
                <a:lnTo>
                  <a:pt x="26543" y="118745"/>
                </a:lnTo>
                <a:lnTo>
                  <a:pt x="26543" y="115322"/>
                </a:lnTo>
                <a:close/>
              </a:path>
              <a:path w="62229" h="158750">
                <a:moveTo>
                  <a:pt x="38406" y="125984"/>
                </a:moveTo>
                <a:lnTo>
                  <a:pt x="34798" y="125984"/>
                </a:lnTo>
                <a:lnTo>
                  <a:pt x="34798" y="129408"/>
                </a:lnTo>
                <a:lnTo>
                  <a:pt x="38406" y="125984"/>
                </a:lnTo>
                <a:close/>
              </a:path>
              <a:path w="62229" h="158750">
                <a:moveTo>
                  <a:pt x="28955" y="113030"/>
                </a:moveTo>
                <a:lnTo>
                  <a:pt x="26543" y="115322"/>
                </a:lnTo>
                <a:lnTo>
                  <a:pt x="26543" y="118745"/>
                </a:lnTo>
                <a:lnTo>
                  <a:pt x="28955" y="113030"/>
                </a:lnTo>
                <a:close/>
              </a:path>
              <a:path w="62229" h="158750">
                <a:moveTo>
                  <a:pt x="42418" y="113030"/>
                </a:moveTo>
                <a:lnTo>
                  <a:pt x="28955" y="113030"/>
                </a:lnTo>
                <a:lnTo>
                  <a:pt x="26543" y="118745"/>
                </a:lnTo>
                <a:lnTo>
                  <a:pt x="42418" y="118745"/>
                </a:lnTo>
                <a:lnTo>
                  <a:pt x="42418" y="113030"/>
                </a:lnTo>
                <a:close/>
              </a:path>
              <a:path w="62229" h="158750">
                <a:moveTo>
                  <a:pt x="35178" y="90360"/>
                </a:moveTo>
                <a:lnTo>
                  <a:pt x="28701" y="97027"/>
                </a:lnTo>
                <a:lnTo>
                  <a:pt x="27304" y="98551"/>
                </a:lnTo>
                <a:lnTo>
                  <a:pt x="26543" y="100457"/>
                </a:lnTo>
                <a:lnTo>
                  <a:pt x="26543" y="115322"/>
                </a:lnTo>
                <a:lnTo>
                  <a:pt x="28955" y="113030"/>
                </a:lnTo>
                <a:lnTo>
                  <a:pt x="42418" y="113030"/>
                </a:lnTo>
                <a:lnTo>
                  <a:pt x="42371" y="108076"/>
                </a:lnTo>
                <a:lnTo>
                  <a:pt x="40132" y="108076"/>
                </a:lnTo>
                <a:lnTo>
                  <a:pt x="42291" y="102615"/>
                </a:lnTo>
                <a:lnTo>
                  <a:pt x="45362" y="102615"/>
                </a:lnTo>
                <a:lnTo>
                  <a:pt x="48768" y="99060"/>
                </a:lnTo>
                <a:lnTo>
                  <a:pt x="50165" y="97536"/>
                </a:lnTo>
                <a:lnTo>
                  <a:pt x="50926" y="95631"/>
                </a:lnTo>
                <a:lnTo>
                  <a:pt x="50926" y="93599"/>
                </a:lnTo>
                <a:lnTo>
                  <a:pt x="35178" y="93599"/>
                </a:lnTo>
                <a:lnTo>
                  <a:pt x="35178" y="90360"/>
                </a:lnTo>
                <a:close/>
              </a:path>
              <a:path w="62229" h="158750">
                <a:moveTo>
                  <a:pt x="42291" y="102615"/>
                </a:moveTo>
                <a:lnTo>
                  <a:pt x="40132" y="108076"/>
                </a:lnTo>
                <a:lnTo>
                  <a:pt x="42337" y="105774"/>
                </a:lnTo>
                <a:lnTo>
                  <a:pt x="42291" y="102615"/>
                </a:lnTo>
                <a:close/>
              </a:path>
              <a:path w="62229" h="158750">
                <a:moveTo>
                  <a:pt x="42337" y="105774"/>
                </a:moveTo>
                <a:lnTo>
                  <a:pt x="40132" y="108076"/>
                </a:lnTo>
                <a:lnTo>
                  <a:pt x="42371" y="108076"/>
                </a:lnTo>
                <a:lnTo>
                  <a:pt x="42337" y="105774"/>
                </a:lnTo>
                <a:close/>
              </a:path>
              <a:path w="62229" h="158750">
                <a:moveTo>
                  <a:pt x="45362" y="102615"/>
                </a:moveTo>
                <a:lnTo>
                  <a:pt x="42291" y="102615"/>
                </a:lnTo>
                <a:lnTo>
                  <a:pt x="42337" y="105774"/>
                </a:lnTo>
                <a:lnTo>
                  <a:pt x="45362" y="102615"/>
                </a:lnTo>
                <a:close/>
              </a:path>
              <a:path w="62229" h="158750">
                <a:moveTo>
                  <a:pt x="37338" y="88137"/>
                </a:moveTo>
                <a:lnTo>
                  <a:pt x="35178" y="90360"/>
                </a:lnTo>
                <a:lnTo>
                  <a:pt x="35178" y="93599"/>
                </a:lnTo>
                <a:lnTo>
                  <a:pt x="37338" y="88137"/>
                </a:lnTo>
                <a:close/>
              </a:path>
              <a:path w="62229" h="158750">
                <a:moveTo>
                  <a:pt x="50926" y="88137"/>
                </a:moveTo>
                <a:lnTo>
                  <a:pt x="37338" y="88137"/>
                </a:lnTo>
                <a:lnTo>
                  <a:pt x="35178" y="93599"/>
                </a:lnTo>
                <a:lnTo>
                  <a:pt x="50926" y="93599"/>
                </a:lnTo>
                <a:lnTo>
                  <a:pt x="50926" y="88137"/>
                </a:lnTo>
                <a:close/>
              </a:path>
              <a:path w="62229" h="158750">
                <a:moveTo>
                  <a:pt x="46100" y="62233"/>
                </a:moveTo>
                <a:lnTo>
                  <a:pt x="36195" y="70738"/>
                </a:lnTo>
                <a:lnTo>
                  <a:pt x="35178" y="72898"/>
                </a:lnTo>
                <a:lnTo>
                  <a:pt x="35178" y="90360"/>
                </a:lnTo>
                <a:lnTo>
                  <a:pt x="37338" y="88137"/>
                </a:lnTo>
                <a:lnTo>
                  <a:pt x="50926" y="88137"/>
                </a:lnTo>
                <a:lnTo>
                  <a:pt x="50926" y="81152"/>
                </a:lnTo>
                <a:lnTo>
                  <a:pt x="48260" y="81152"/>
                </a:lnTo>
                <a:lnTo>
                  <a:pt x="50926" y="75184"/>
                </a:lnTo>
                <a:lnTo>
                  <a:pt x="55116" y="75184"/>
                </a:lnTo>
                <a:lnTo>
                  <a:pt x="59054" y="71755"/>
                </a:lnTo>
                <a:lnTo>
                  <a:pt x="60705" y="70231"/>
                </a:lnTo>
                <a:lnTo>
                  <a:pt x="61722" y="68072"/>
                </a:lnTo>
                <a:lnTo>
                  <a:pt x="61722" y="65786"/>
                </a:lnTo>
                <a:lnTo>
                  <a:pt x="46100" y="65786"/>
                </a:lnTo>
                <a:lnTo>
                  <a:pt x="46100" y="62233"/>
                </a:lnTo>
                <a:close/>
              </a:path>
              <a:path w="62229" h="158750">
                <a:moveTo>
                  <a:pt x="50926" y="75184"/>
                </a:moveTo>
                <a:lnTo>
                  <a:pt x="48260" y="81152"/>
                </a:lnTo>
                <a:lnTo>
                  <a:pt x="50926" y="78831"/>
                </a:lnTo>
                <a:lnTo>
                  <a:pt x="50926" y="75184"/>
                </a:lnTo>
                <a:close/>
              </a:path>
              <a:path w="62229" h="158750">
                <a:moveTo>
                  <a:pt x="50926" y="78831"/>
                </a:moveTo>
                <a:lnTo>
                  <a:pt x="48260" y="81152"/>
                </a:lnTo>
                <a:lnTo>
                  <a:pt x="50926" y="81152"/>
                </a:lnTo>
                <a:lnTo>
                  <a:pt x="50926" y="78831"/>
                </a:lnTo>
                <a:close/>
              </a:path>
              <a:path w="62229" h="158750">
                <a:moveTo>
                  <a:pt x="55116" y="75184"/>
                </a:moveTo>
                <a:lnTo>
                  <a:pt x="50926" y="75184"/>
                </a:lnTo>
                <a:lnTo>
                  <a:pt x="50926" y="78831"/>
                </a:lnTo>
                <a:lnTo>
                  <a:pt x="55116" y="75184"/>
                </a:lnTo>
                <a:close/>
              </a:path>
              <a:path w="62229" h="158750">
                <a:moveTo>
                  <a:pt x="48768" y="59944"/>
                </a:moveTo>
                <a:lnTo>
                  <a:pt x="46100" y="62233"/>
                </a:lnTo>
                <a:lnTo>
                  <a:pt x="46100" y="65786"/>
                </a:lnTo>
                <a:lnTo>
                  <a:pt x="48768" y="59944"/>
                </a:lnTo>
                <a:close/>
              </a:path>
              <a:path w="62229" h="158750">
                <a:moveTo>
                  <a:pt x="61722" y="59944"/>
                </a:moveTo>
                <a:lnTo>
                  <a:pt x="48768" y="59944"/>
                </a:lnTo>
                <a:lnTo>
                  <a:pt x="46100" y="65786"/>
                </a:lnTo>
                <a:lnTo>
                  <a:pt x="61722" y="65786"/>
                </a:lnTo>
                <a:lnTo>
                  <a:pt x="61722" y="59944"/>
                </a:lnTo>
                <a:close/>
              </a:path>
              <a:path w="62229" h="158750">
                <a:moveTo>
                  <a:pt x="46769" y="10130"/>
                </a:moveTo>
                <a:lnTo>
                  <a:pt x="46354" y="24002"/>
                </a:lnTo>
                <a:lnTo>
                  <a:pt x="46232" y="38100"/>
                </a:lnTo>
                <a:lnTo>
                  <a:pt x="46100" y="46736"/>
                </a:lnTo>
                <a:lnTo>
                  <a:pt x="46100" y="62233"/>
                </a:lnTo>
                <a:lnTo>
                  <a:pt x="48768" y="59944"/>
                </a:lnTo>
                <a:lnTo>
                  <a:pt x="61722" y="59944"/>
                </a:lnTo>
                <a:lnTo>
                  <a:pt x="61595" y="38100"/>
                </a:lnTo>
                <a:lnTo>
                  <a:pt x="61468" y="30099"/>
                </a:lnTo>
                <a:lnTo>
                  <a:pt x="61341" y="24002"/>
                </a:lnTo>
                <a:lnTo>
                  <a:pt x="61208" y="15239"/>
                </a:lnTo>
                <a:lnTo>
                  <a:pt x="52704" y="15239"/>
                </a:lnTo>
                <a:lnTo>
                  <a:pt x="50800" y="13970"/>
                </a:lnTo>
                <a:lnTo>
                  <a:pt x="49784" y="13208"/>
                </a:lnTo>
                <a:lnTo>
                  <a:pt x="47117" y="11302"/>
                </a:lnTo>
                <a:lnTo>
                  <a:pt x="46769" y="10130"/>
                </a:lnTo>
                <a:close/>
              </a:path>
              <a:path w="62229" h="158750">
                <a:moveTo>
                  <a:pt x="53911" y="385"/>
                </a:moveTo>
                <a:lnTo>
                  <a:pt x="46769" y="10130"/>
                </a:lnTo>
                <a:lnTo>
                  <a:pt x="47117" y="11302"/>
                </a:lnTo>
                <a:lnTo>
                  <a:pt x="49784" y="13208"/>
                </a:lnTo>
                <a:lnTo>
                  <a:pt x="50800" y="13970"/>
                </a:lnTo>
                <a:lnTo>
                  <a:pt x="52704" y="15239"/>
                </a:lnTo>
                <a:lnTo>
                  <a:pt x="55118" y="15239"/>
                </a:lnTo>
                <a:lnTo>
                  <a:pt x="56896" y="13970"/>
                </a:lnTo>
                <a:lnTo>
                  <a:pt x="57912" y="13208"/>
                </a:lnTo>
                <a:lnTo>
                  <a:pt x="60578" y="11302"/>
                </a:lnTo>
                <a:lnTo>
                  <a:pt x="60926" y="10130"/>
                </a:lnTo>
                <a:lnTo>
                  <a:pt x="60833" y="6045"/>
                </a:lnTo>
                <a:lnTo>
                  <a:pt x="59204" y="2137"/>
                </a:lnTo>
                <a:lnTo>
                  <a:pt x="58699" y="1578"/>
                </a:lnTo>
                <a:lnTo>
                  <a:pt x="58001" y="1187"/>
                </a:lnTo>
                <a:lnTo>
                  <a:pt x="53911" y="385"/>
                </a:lnTo>
                <a:close/>
              </a:path>
              <a:path w="62229" h="158750">
                <a:moveTo>
                  <a:pt x="60962" y="10007"/>
                </a:moveTo>
                <a:lnTo>
                  <a:pt x="60578" y="11302"/>
                </a:lnTo>
                <a:lnTo>
                  <a:pt x="57912" y="13208"/>
                </a:lnTo>
                <a:lnTo>
                  <a:pt x="56896" y="13970"/>
                </a:lnTo>
                <a:lnTo>
                  <a:pt x="55118" y="15239"/>
                </a:lnTo>
                <a:lnTo>
                  <a:pt x="61208" y="15239"/>
                </a:lnTo>
                <a:lnTo>
                  <a:pt x="60962" y="10007"/>
                </a:lnTo>
                <a:close/>
              </a:path>
              <a:path w="62229" h="158750">
                <a:moveTo>
                  <a:pt x="46913" y="5923"/>
                </a:moveTo>
                <a:lnTo>
                  <a:pt x="46100" y="7874"/>
                </a:lnTo>
                <a:lnTo>
                  <a:pt x="46769" y="10130"/>
                </a:lnTo>
                <a:lnTo>
                  <a:pt x="46913" y="5923"/>
                </a:lnTo>
                <a:close/>
              </a:path>
              <a:path w="62229" h="158750">
                <a:moveTo>
                  <a:pt x="60833" y="6045"/>
                </a:moveTo>
                <a:lnTo>
                  <a:pt x="60862" y="7874"/>
                </a:lnTo>
                <a:lnTo>
                  <a:pt x="60962" y="10007"/>
                </a:lnTo>
                <a:lnTo>
                  <a:pt x="61595" y="7874"/>
                </a:lnTo>
                <a:lnTo>
                  <a:pt x="60833" y="6045"/>
                </a:lnTo>
                <a:close/>
              </a:path>
              <a:path w="62229" h="158750">
                <a:moveTo>
                  <a:pt x="59204" y="2137"/>
                </a:moveTo>
                <a:lnTo>
                  <a:pt x="60833" y="6045"/>
                </a:lnTo>
                <a:lnTo>
                  <a:pt x="60833" y="3937"/>
                </a:lnTo>
                <a:lnTo>
                  <a:pt x="59204" y="2137"/>
                </a:lnTo>
                <a:close/>
              </a:path>
              <a:path w="62229" h="158750">
                <a:moveTo>
                  <a:pt x="48382" y="2397"/>
                </a:moveTo>
                <a:lnTo>
                  <a:pt x="46990" y="3937"/>
                </a:lnTo>
                <a:lnTo>
                  <a:pt x="46913" y="5923"/>
                </a:lnTo>
                <a:lnTo>
                  <a:pt x="48382" y="2397"/>
                </a:lnTo>
                <a:close/>
              </a:path>
              <a:path w="62229" h="158750">
                <a:moveTo>
                  <a:pt x="49230" y="1460"/>
                </a:moveTo>
                <a:lnTo>
                  <a:pt x="48641" y="1777"/>
                </a:lnTo>
                <a:lnTo>
                  <a:pt x="48382" y="2397"/>
                </a:lnTo>
                <a:lnTo>
                  <a:pt x="49230" y="1460"/>
                </a:lnTo>
                <a:close/>
              </a:path>
              <a:path w="62229" h="158750">
                <a:moveTo>
                  <a:pt x="58699" y="1578"/>
                </a:moveTo>
                <a:lnTo>
                  <a:pt x="59204" y="2137"/>
                </a:lnTo>
                <a:lnTo>
                  <a:pt x="59054" y="1777"/>
                </a:lnTo>
                <a:lnTo>
                  <a:pt x="58699" y="1578"/>
                </a:lnTo>
                <a:close/>
              </a:path>
              <a:path w="62229" h="158750">
                <a:moveTo>
                  <a:pt x="58001" y="1187"/>
                </a:moveTo>
                <a:lnTo>
                  <a:pt x="58699" y="1578"/>
                </a:lnTo>
                <a:lnTo>
                  <a:pt x="58420" y="1270"/>
                </a:lnTo>
                <a:lnTo>
                  <a:pt x="58001" y="1187"/>
                </a:lnTo>
                <a:close/>
              </a:path>
              <a:path w="62229" h="158750">
                <a:moveTo>
                  <a:pt x="49688" y="1214"/>
                </a:moveTo>
                <a:lnTo>
                  <a:pt x="49402" y="1270"/>
                </a:lnTo>
                <a:lnTo>
                  <a:pt x="49230" y="1460"/>
                </a:lnTo>
                <a:lnTo>
                  <a:pt x="49688" y="1214"/>
                </a:lnTo>
                <a:close/>
              </a:path>
              <a:path w="62229" h="158750">
                <a:moveTo>
                  <a:pt x="51943" y="0"/>
                </a:moveTo>
                <a:lnTo>
                  <a:pt x="49688" y="1214"/>
                </a:lnTo>
                <a:lnTo>
                  <a:pt x="53911" y="385"/>
                </a:lnTo>
                <a:lnTo>
                  <a:pt x="51943" y="0"/>
                </a:lnTo>
                <a:close/>
              </a:path>
              <a:path w="62229" h="158750">
                <a:moveTo>
                  <a:pt x="55879" y="0"/>
                </a:moveTo>
                <a:lnTo>
                  <a:pt x="53911" y="385"/>
                </a:lnTo>
                <a:lnTo>
                  <a:pt x="58001" y="1187"/>
                </a:lnTo>
                <a:lnTo>
                  <a:pt x="55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451597" y="3312286"/>
            <a:ext cx="30606" cy="15760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241922" y="3259582"/>
            <a:ext cx="41275" cy="22136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514338" y="3386073"/>
            <a:ext cx="50418" cy="15468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778372" y="3228213"/>
            <a:ext cx="335152" cy="43433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11036" y="3809619"/>
            <a:ext cx="134747" cy="36448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266179" y="3894963"/>
            <a:ext cx="27178" cy="19583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80734" y="3870578"/>
            <a:ext cx="27812" cy="22097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22846" y="3969258"/>
            <a:ext cx="51688" cy="15506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881976" y="3838955"/>
            <a:ext cx="262155" cy="22555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255256" y="3950715"/>
            <a:ext cx="77597" cy="14160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529576" y="3805173"/>
            <a:ext cx="28828" cy="213740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7652384" y="3757040"/>
            <a:ext cx="417195" cy="365760"/>
            <a:chOff x="7652384" y="3757040"/>
            <a:chExt cx="417195" cy="365760"/>
          </a:xfrm>
        </p:grpSpPr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56219" y="3757040"/>
              <a:ext cx="212978" cy="3657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52384" y="3814825"/>
              <a:ext cx="176275" cy="226060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208632" y="3574160"/>
            <a:ext cx="271533" cy="19202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758169" y="3511677"/>
            <a:ext cx="288925" cy="27686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189969" y="3526154"/>
            <a:ext cx="68325" cy="21767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344275" y="3543427"/>
            <a:ext cx="200025" cy="23558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629390" y="3536696"/>
            <a:ext cx="38607" cy="20586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1735689" y="3551301"/>
            <a:ext cx="156844" cy="22618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2011406" y="3512820"/>
            <a:ext cx="180593" cy="23063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0154836" y="4016502"/>
            <a:ext cx="1829435" cy="38735"/>
          </a:xfrm>
          <a:custGeom>
            <a:avLst/>
            <a:gdLst/>
            <a:ahLst/>
            <a:cxnLst/>
            <a:rect l="l" t="t" r="r" b="b"/>
            <a:pathLst>
              <a:path w="1829434" h="38735">
                <a:moveTo>
                  <a:pt x="23961" y="37996"/>
                </a:moveTo>
                <a:lnTo>
                  <a:pt x="24212" y="38227"/>
                </a:lnTo>
                <a:lnTo>
                  <a:pt x="27443" y="38111"/>
                </a:lnTo>
                <a:lnTo>
                  <a:pt x="23961" y="37996"/>
                </a:lnTo>
                <a:close/>
              </a:path>
              <a:path w="1829434" h="38735">
                <a:moveTo>
                  <a:pt x="31205" y="37977"/>
                </a:moveTo>
                <a:lnTo>
                  <a:pt x="27443" y="38111"/>
                </a:lnTo>
                <a:lnTo>
                  <a:pt x="30943" y="38227"/>
                </a:lnTo>
                <a:lnTo>
                  <a:pt x="31205" y="37977"/>
                </a:lnTo>
                <a:close/>
              </a:path>
              <a:path w="1829434" h="38735">
                <a:moveTo>
                  <a:pt x="30943" y="25018"/>
                </a:moveTo>
                <a:lnTo>
                  <a:pt x="20881" y="25362"/>
                </a:lnTo>
                <a:lnTo>
                  <a:pt x="20910" y="25781"/>
                </a:lnTo>
                <a:lnTo>
                  <a:pt x="21037" y="31877"/>
                </a:lnTo>
                <a:lnTo>
                  <a:pt x="21164" y="35433"/>
                </a:lnTo>
                <a:lnTo>
                  <a:pt x="23961" y="37996"/>
                </a:lnTo>
                <a:lnTo>
                  <a:pt x="27443" y="38111"/>
                </a:lnTo>
                <a:lnTo>
                  <a:pt x="31209" y="37973"/>
                </a:lnTo>
                <a:lnTo>
                  <a:pt x="32566" y="36674"/>
                </a:lnTo>
                <a:lnTo>
                  <a:pt x="33754" y="35433"/>
                </a:lnTo>
                <a:lnTo>
                  <a:pt x="33878" y="35052"/>
                </a:lnTo>
                <a:lnTo>
                  <a:pt x="33974" y="32354"/>
                </a:lnTo>
                <a:lnTo>
                  <a:pt x="27387" y="32258"/>
                </a:lnTo>
                <a:lnTo>
                  <a:pt x="32985" y="26971"/>
                </a:lnTo>
                <a:lnTo>
                  <a:pt x="30943" y="25018"/>
                </a:lnTo>
                <a:close/>
              </a:path>
              <a:path w="1829434" h="38735">
                <a:moveTo>
                  <a:pt x="1860" y="27897"/>
                </a:moveTo>
                <a:lnTo>
                  <a:pt x="209" y="30099"/>
                </a:lnTo>
                <a:lnTo>
                  <a:pt x="0" y="31673"/>
                </a:lnTo>
                <a:lnTo>
                  <a:pt x="73" y="32258"/>
                </a:lnTo>
                <a:lnTo>
                  <a:pt x="1489" y="35313"/>
                </a:lnTo>
                <a:lnTo>
                  <a:pt x="3003" y="36449"/>
                </a:lnTo>
                <a:lnTo>
                  <a:pt x="13798" y="37211"/>
                </a:lnTo>
                <a:lnTo>
                  <a:pt x="19386" y="37846"/>
                </a:lnTo>
                <a:lnTo>
                  <a:pt x="23961" y="37996"/>
                </a:lnTo>
                <a:lnTo>
                  <a:pt x="21164" y="35433"/>
                </a:lnTo>
                <a:lnTo>
                  <a:pt x="21037" y="31877"/>
                </a:lnTo>
                <a:lnTo>
                  <a:pt x="20977" y="28956"/>
                </a:lnTo>
                <a:lnTo>
                  <a:pt x="1860" y="28956"/>
                </a:lnTo>
                <a:lnTo>
                  <a:pt x="1860" y="27897"/>
                </a:lnTo>
                <a:close/>
              </a:path>
              <a:path w="1829434" h="38735">
                <a:moveTo>
                  <a:pt x="32566" y="36674"/>
                </a:moveTo>
                <a:lnTo>
                  <a:pt x="31205" y="37977"/>
                </a:lnTo>
                <a:lnTo>
                  <a:pt x="32566" y="36674"/>
                </a:lnTo>
                <a:close/>
              </a:path>
              <a:path w="1829434" h="38735">
                <a:moveTo>
                  <a:pt x="33869" y="35313"/>
                </a:moveTo>
                <a:lnTo>
                  <a:pt x="32566" y="36674"/>
                </a:lnTo>
                <a:lnTo>
                  <a:pt x="33864" y="35433"/>
                </a:lnTo>
                <a:close/>
              </a:path>
              <a:path w="1829434" h="38735">
                <a:moveTo>
                  <a:pt x="33974" y="32354"/>
                </a:moveTo>
                <a:lnTo>
                  <a:pt x="33869" y="35313"/>
                </a:lnTo>
                <a:lnTo>
                  <a:pt x="34118" y="35052"/>
                </a:lnTo>
                <a:lnTo>
                  <a:pt x="34024" y="32355"/>
                </a:lnTo>
                <a:close/>
              </a:path>
              <a:path w="1829434" h="38735">
                <a:moveTo>
                  <a:pt x="1185688" y="25781"/>
                </a:moveTo>
                <a:lnTo>
                  <a:pt x="34245" y="25781"/>
                </a:lnTo>
                <a:lnTo>
                  <a:pt x="34143" y="28234"/>
                </a:lnTo>
                <a:lnTo>
                  <a:pt x="34024" y="32355"/>
                </a:lnTo>
                <a:lnTo>
                  <a:pt x="59899" y="32893"/>
                </a:lnTo>
                <a:lnTo>
                  <a:pt x="66757" y="32893"/>
                </a:lnTo>
                <a:lnTo>
                  <a:pt x="75393" y="33020"/>
                </a:lnTo>
                <a:lnTo>
                  <a:pt x="133051" y="33147"/>
                </a:lnTo>
                <a:lnTo>
                  <a:pt x="287483" y="33274"/>
                </a:lnTo>
                <a:lnTo>
                  <a:pt x="642829" y="33400"/>
                </a:lnTo>
                <a:lnTo>
                  <a:pt x="1128477" y="33400"/>
                </a:lnTo>
                <a:lnTo>
                  <a:pt x="1185688" y="25781"/>
                </a:lnTo>
                <a:close/>
              </a:path>
              <a:path w="1829434" h="38735">
                <a:moveTo>
                  <a:pt x="32985" y="26971"/>
                </a:moveTo>
                <a:lnTo>
                  <a:pt x="27387" y="32258"/>
                </a:lnTo>
                <a:lnTo>
                  <a:pt x="33974" y="32354"/>
                </a:lnTo>
                <a:lnTo>
                  <a:pt x="33864" y="27812"/>
                </a:lnTo>
                <a:lnTo>
                  <a:pt x="32985" y="26971"/>
                </a:lnTo>
                <a:close/>
              </a:path>
              <a:path w="1829434" h="38735">
                <a:moveTo>
                  <a:pt x="34245" y="25781"/>
                </a:moveTo>
                <a:lnTo>
                  <a:pt x="32985" y="26971"/>
                </a:lnTo>
                <a:lnTo>
                  <a:pt x="33864" y="27812"/>
                </a:lnTo>
                <a:lnTo>
                  <a:pt x="34000" y="31673"/>
                </a:lnTo>
                <a:lnTo>
                  <a:pt x="34245" y="25781"/>
                </a:lnTo>
                <a:close/>
              </a:path>
              <a:path w="1829434" h="38735">
                <a:moveTo>
                  <a:pt x="2495" y="27050"/>
                </a:moveTo>
                <a:lnTo>
                  <a:pt x="1924" y="27812"/>
                </a:lnTo>
                <a:lnTo>
                  <a:pt x="1860" y="28956"/>
                </a:lnTo>
                <a:lnTo>
                  <a:pt x="2495" y="27050"/>
                </a:lnTo>
                <a:close/>
              </a:path>
              <a:path w="1829434" h="38735">
                <a:moveTo>
                  <a:pt x="5747" y="27050"/>
                </a:moveTo>
                <a:lnTo>
                  <a:pt x="2495" y="27050"/>
                </a:lnTo>
                <a:lnTo>
                  <a:pt x="1860" y="28956"/>
                </a:lnTo>
                <a:lnTo>
                  <a:pt x="8591" y="28956"/>
                </a:lnTo>
                <a:lnTo>
                  <a:pt x="8351" y="28234"/>
                </a:lnTo>
                <a:lnTo>
                  <a:pt x="5747" y="27050"/>
                </a:lnTo>
                <a:close/>
              </a:path>
              <a:path w="1829434" h="38735">
                <a:moveTo>
                  <a:pt x="8351" y="28234"/>
                </a:moveTo>
                <a:lnTo>
                  <a:pt x="8591" y="28956"/>
                </a:lnTo>
                <a:lnTo>
                  <a:pt x="8591" y="28344"/>
                </a:lnTo>
                <a:lnTo>
                  <a:pt x="8351" y="28234"/>
                </a:lnTo>
                <a:close/>
              </a:path>
              <a:path w="1829434" h="38735">
                <a:moveTo>
                  <a:pt x="8591" y="28344"/>
                </a:moveTo>
                <a:lnTo>
                  <a:pt x="8591" y="28956"/>
                </a:lnTo>
                <a:lnTo>
                  <a:pt x="20977" y="28956"/>
                </a:lnTo>
                <a:lnTo>
                  <a:pt x="20969" y="28575"/>
                </a:lnTo>
                <a:lnTo>
                  <a:pt x="9099" y="28575"/>
                </a:lnTo>
                <a:lnTo>
                  <a:pt x="8591" y="28344"/>
                </a:lnTo>
                <a:close/>
              </a:path>
              <a:path w="1829434" h="38735">
                <a:moveTo>
                  <a:pt x="8591" y="27897"/>
                </a:moveTo>
                <a:lnTo>
                  <a:pt x="8591" y="28344"/>
                </a:lnTo>
                <a:lnTo>
                  <a:pt x="9099" y="28575"/>
                </a:lnTo>
                <a:lnTo>
                  <a:pt x="8591" y="27897"/>
                </a:lnTo>
                <a:close/>
              </a:path>
              <a:path w="1829434" h="38735">
                <a:moveTo>
                  <a:pt x="20881" y="25362"/>
                </a:moveTo>
                <a:lnTo>
                  <a:pt x="19767" y="25400"/>
                </a:lnTo>
                <a:lnTo>
                  <a:pt x="19386" y="25400"/>
                </a:lnTo>
                <a:lnTo>
                  <a:pt x="13671" y="26035"/>
                </a:lnTo>
                <a:lnTo>
                  <a:pt x="8537" y="26410"/>
                </a:lnTo>
                <a:lnTo>
                  <a:pt x="8591" y="27897"/>
                </a:lnTo>
                <a:lnTo>
                  <a:pt x="9099" y="28575"/>
                </a:lnTo>
                <a:lnTo>
                  <a:pt x="20969" y="28575"/>
                </a:lnTo>
                <a:lnTo>
                  <a:pt x="20881" y="25362"/>
                </a:lnTo>
                <a:close/>
              </a:path>
              <a:path w="1829434" h="38735">
                <a:moveTo>
                  <a:pt x="7956" y="27050"/>
                </a:moveTo>
                <a:lnTo>
                  <a:pt x="8351" y="28234"/>
                </a:lnTo>
                <a:lnTo>
                  <a:pt x="8591" y="28344"/>
                </a:lnTo>
                <a:lnTo>
                  <a:pt x="8528" y="27812"/>
                </a:lnTo>
                <a:lnTo>
                  <a:pt x="7956" y="27050"/>
                </a:lnTo>
                <a:close/>
              </a:path>
              <a:path w="1829434" h="38735">
                <a:moveTo>
                  <a:pt x="8537" y="26410"/>
                </a:moveTo>
                <a:lnTo>
                  <a:pt x="4908" y="26670"/>
                </a:lnTo>
                <a:lnTo>
                  <a:pt x="8351" y="28234"/>
                </a:lnTo>
                <a:lnTo>
                  <a:pt x="7956" y="27050"/>
                </a:lnTo>
                <a:lnTo>
                  <a:pt x="8582" y="27050"/>
                </a:lnTo>
                <a:lnTo>
                  <a:pt x="8537" y="26410"/>
                </a:lnTo>
                <a:close/>
              </a:path>
              <a:path w="1829434" h="38735">
                <a:moveTo>
                  <a:pt x="7067" y="24003"/>
                </a:moveTo>
                <a:lnTo>
                  <a:pt x="3384" y="24003"/>
                </a:lnTo>
                <a:lnTo>
                  <a:pt x="1987" y="25400"/>
                </a:lnTo>
                <a:lnTo>
                  <a:pt x="1860" y="27897"/>
                </a:lnTo>
                <a:lnTo>
                  <a:pt x="2495" y="27050"/>
                </a:lnTo>
                <a:lnTo>
                  <a:pt x="5747" y="27050"/>
                </a:lnTo>
                <a:lnTo>
                  <a:pt x="4908" y="26670"/>
                </a:lnTo>
                <a:lnTo>
                  <a:pt x="8537" y="26410"/>
                </a:lnTo>
                <a:lnTo>
                  <a:pt x="8427" y="25362"/>
                </a:lnTo>
                <a:lnTo>
                  <a:pt x="7067" y="24003"/>
                </a:lnTo>
                <a:close/>
              </a:path>
              <a:path w="1829434" h="38735">
                <a:moveTo>
                  <a:pt x="8582" y="27050"/>
                </a:moveTo>
                <a:lnTo>
                  <a:pt x="7956" y="27050"/>
                </a:lnTo>
                <a:lnTo>
                  <a:pt x="8591" y="27897"/>
                </a:lnTo>
                <a:lnTo>
                  <a:pt x="8582" y="27050"/>
                </a:lnTo>
                <a:close/>
              </a:path>
              <a:path w="1829434" h="38735">
                <a:moveTo>
                  <a:pt x="1310237" y="25018"/>
                </a:moveTo>
                <a:lnTo>
                  <a:pt x="30943" y="25018"/>
                </a:lnTo>
                <a:lnTo>
                  <a:pt x="32985" y="26971"/>
                </a:lnTo>
                <a:lnTo>
                  <a:pt x="34245" y="25781"/>
                </a:lnTo>
                <a:lnTo>
                  <a:pt x="1185688" y="25781"/>
                </a:lnTo>
                <a:lnTo>
                  <a:pt x="1188548" y="25400"/>
                </a:lnTo>
                <a:lnTo>
                  <a:pt x="1306785" y="25400"/>
                </a:lnTo>
                <a:lnTo>
                  <a:pt x="1310237" y="25018"/>
                </a:lnTo>
                <a:close/>
              </a:path>
              <a:path w="1829434" h="38735">
                <a:moveTo>
                  <a:pt x="1497862" y="17653"/>
                </a:moveTo>
                <a:lnTo>
                  <a:pt x="1128477" y="17653"/>
                </a:lnTo>
                <a:lnTo>
                  <a:pt x="1127334" y="17780"/>
                </a:lnTo>
                <a:lnTo>
                  <a:pt x="220554" y="17906"/>
                </a:lnTo>
                <a:lnTo>
                  <a:pt x="118573" y="17906"/>
                </a:lnTo>
                <a:lnTo>
                  <a:pt x="106000" y="18034"/>
                </a:lnTo>
                <a:lnTo>
                  <a:pt x="66757" y="18034"/>
                </a:lnTo>
                <a:lnTo>
                  <a:pt x="59899" y="18161"/>
                </a:lnTo>
                <a:lnTo>
                  <a:pt x="53041" y="18161"/>
                </a:lnTo>
                <a:lnTo>
                  <a:pt x="41103" y="18415"/>
                </a:lnTo>
                <a:lnTo>
                  <a:pt x="36023" y="18668"/>
                </a:lnTo>
                <a:lnTo>
                  <a:pt x="27387" y="18796"/>
                </a:lnTo>
                <a:lnTo>
                  <a:pt x="25609" y="18796"/>
                </a:lnTo>
                <a:lnTo>
                  <a:pt x="23958" y="19558"/>
                </a:lnTo>
                <a:lnTo>
                  <a:pt x="22688" y="20955"/>
                </a:lnTo>
                <a:lnTo>
                  <a:pt x="21418" y="22225"/>
                </a:lnTo>
                <a:lnTo>
                  <a:pt x="20783" y="24003"/>
                </a:lnTo>
                <a:lnTo>
                  <a:pt x="20881" y="25362"/>
                </a:lnTo>
                <a:lnTo>
                  <a:pt x="30943" y="25018"/>
                </a:lnTo>
                <a:lnTo>
                  <a:pt x="1310237" y="25018"/>
                </a:lnTo>
                <a:lnTo>
                  <a:pt x="1365459" y="18923"/>
                </a:lnTo>
                <a:lnTo>
                  <a:pt x="1477346" y="18923"/>
                </a:lnTo>
                <a:lnTo>
                  <a:pt x="1497862" y="17653"/>
                </a:lnTo>
                <a:close/>
              </a:path>
              <a:path w="1829434" h="38735">
                <a:moveTo>
                  <a:pt x="1128272" y="17653"/>
                </a:moveTo>
                <a:lnTo>
                  <a:pt x="549230" y="17653"/>
                </a:lnTo>
                <a:lnTo>
                  <a:pt x="501732" y="17780"/>
                </a:lnTo>
                <a:lnTo>
                  <a:pt x="1127334" y="17780"/>
                </a:lnTo>
                <a:lnTo>
                  <a:pt x="1128272" y="17653"/>
                </a:lnTo>
                <a:close/>
              </a:path>
              <a:path w="1829434" h="38735">
                <a:moveTo>
                  <a:pt x="1664163" y="0"/>
                </a:moveTo>
                <a:lnTo>
                  <a:pt x="1529670" y="0"/>
                </a:lnTo>
                <a:lnTo>
                  <a:pt x="1476457" y="3302"/>
                </a:lnTo>
                <a:lnTo>
                  <a:pt x="1363681" y="3302"/>
                </a:lnTo>
                <a:lnTo>
                  <a:pt x="1305007" y="9779"/>
                </a:lnTo>
                <a:lnTo>
                  <a:pt x="1186389" y="9779"/>
                </a:lnTo>
                <a:lnTo>
                  <a:pt x="1127334" y="17780"/>
                </a:lnTo>
                <a:lnTo>
                  <a:pt x="1128477" y="17653"/>
                </a:lnTo>
                <a:lnTo>
                  <a:pt x="1497862" y="17653"/>
                </a:lnTo>
                <a:lnTo>
                  <a:pt x="1530686" y="15621"/>
                </a:lnTo>
                <a:lnTo>
                  <a:pt x="1815801" y="15621"/>
                </a:lnTo>
                <a:lnTo>
                  <a:pt x="1817325" y="15367"/>
                </a:lnTo>
                <a:lnTo>
                  <a:pt x="1824564" y="13843"/>
                </a:lnTo>
                <a:lnTo>
                  <a:pt x="1827358" y="13208"/>
                </a:lnTo>
                <a:lnTo>
                  <a:pt x="1829263" y="10668"/>
                </a:lnTo>
                <a:lnTo>
                  <a:pt x="1829263" y="5080"/>
                </a:lnTo>
                <a:lnTo>
                  <a:pt x="1827358" y="2540"/>
                </a:lnTo>
                <a:lnTo>
                  <a:pt x="1824564" y="1905"/>
                </a:lnTo>
                <a:lnTo>
                  <a:pt x="1817325" y="381"/>
                </a:lnTo>
                <a:lnTo>
                  <a:pt x="1815801" y="127"/>
                </a:lnTo>
                <a:lnTo>
                  <a:pt x="1697945" y="127"/>
                </a:lnTo>
                <a:lnTo>
                  <a:pt x="1664163" y="0"/>
                </a:lnTo>
                <a:close/>
              </a:path>
              <a:path w="1829434" h="38735">
                <a:moveTo>
                  <a:pt x="1697945" y="15621"/>
                </a:moveTo>
                <a:lnTo>
                  <a:pt x="1530686" y="15621"/>
                </a:lnTo>
                <a:lnTo>
                  <a:pt x="1530178" y="15748"/>
                </a:lnTo>
                <a:lnTo>
                  <a:pt x="1664163" y="15748"/>
                </a:lnTo>
                <a:lnTo>
                  <a:pt x="1697945" y="15621"/>
                </a:lnTo>
                <a:close/>
              </a:path>
              <a:path w="1829434" h="38735">
                <a:moveTo>
                  <a:pt x="1815801" y="15621"/>
                </a:moveTo>
                <a:lnTo>
                  <a:pt x="1768811" y="15621"/>
                </a:lnTo>
                <a:lnTo>
                  <a:pt x="1781765" y="15748"/>
                </a:lnTo>
                <a:lnTo>
                  <a:pt x="1806022" y="15748"/>
                </a:lnTo>
                <a:lnTo>
                  <a:pt x="1815801" y="15621"/>
                </a:lnTo>
                <a:close/>
              </a:path>
              <a:path w="1829434" h="38735">
                <a:moveTo>
                  <a:pt x="1806022" y="0"/>
                </a:moveTo>
                <a:lnTo>
                  <a:pt x="1781765" y="0"/>
                </a:lnTo>
                <a:lnTo>
                  <a:pt x="1768811" y="127"/>
                </a:lnTo>
                <a:lnTo>
                  <a:pt x="1815801" y="127"/>
                </a:lnTo>
                <a:lnTo>
                  <a:pt x="18060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870572" y="4357496"/>
            <a:ext cx="163449" cy="3467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138543" y="4429378"/>
            <a:ext cx="58800" cy="19811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299959" y="4417948"/>
            <a:ext cx="161798" cy="22478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538084" y="4545076"/>
            <a:ext cx="40640" cy="114554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7731759" y="4381372"/>
            <a:ext cx="33020" cy="227965"/>
          </a:xfrm>
          <a:custGeom>
            <a:avLst/>
            <a:gdLst/>
            <a:ahLst/>
            <a:cxnLst/>
            <a:rect l="l" t="t" r="r" b="b"/>
            <a:pathLst>
              <a:path w="33020" h="227964">
                <a:moveTo>
                  <a:pt x="10136" y="210381"/>
                </a:moveTo>
                <a:lnTo>
                  <a:pt x="8000" y="212089"/>
                </a:lnTo>
                <a:lnTo>
                  <a:pt x="5969" y="213613"/>
                </a:lnTo>
                <a:lnTo>
                  <a:pt x="5080" y="216153"/>
                </a:lnTo>
                <a:lnTo>
                  <a:pt x="11557" y="227583"/>
                </a:lnTo>
                <a:lnTo>
                  <a:pt x="12446" y="227583"/>
                </a:lnTo>
                <a:lnTo>
                  <a:pt x="13716" y="227202"/>
                </a:lnTo>
                <a:lnTo>
                  <a:pt x="16383" y="224789"/>
                </a:lnTo>
                <a:lnTo>
                  <a:pt x="17195" y="222884"/>
                </a:lnTo>
                <a:lnTo>
                  <a:pt x="15240" y="222884"/>
                </a:lnTo>
                <a:lnTo>
                  <a:pt x="18415" y="218694"/>
                </a:lnTo>
                <a:lnTo>
                  <a:pt x="22635" y="218694"/>
                </a:lnTo>
                <a:lnTo>
                  <a:pt x="22860" y="218566"/>
                </a:lnTo>
                <a:lnTo>
                  <a:pt x="24257" y="216407"/>
                </a:lnTo>
                <a:lnTo>
                  <a:pt x="24384" y="213994"/>
                </a:lnTo>
                <a:lnTo>
                  <a:pt x="10414" y="213994"/>
                </a:lnTo>
                <a:lnTo>
                  <a:pt x="10136" y="210381"/>
                </a:lnTo>
                <a:close/>
              </a:path>
              <a:path w="33020" h="227964">
                <a:moveTo>
                  <a:pt x="18415" y="218694"/>
                </a:moveTo>
                <a:lnTo>
                  <a:pt x="15240" y="222884"/>
                </a:lnTo>
                <a:lnTo>
                  <a:pt x="17718" y="221480"/>
                </a:lnTo>
                <a:lnTo>
                  <a:pt x="18415" y="218694"/>
                </a:lnTo>
                <a:close/>
              </a:path>
              <a:path w="33020" h="227964">
                <a:moveTo>
                  <a:pt x="17718" y="221480"/>
                </a:moveTo>
                <a:lnTo>
                  <a:pt x="15240" y="222884"/>
                </a:lnTo>
                <a:lnTo>
                  <a:pt x="17195" y="222884"/>
                </a:lnTo>
                <a:lnTo>
                  <a:pt x="17653" y="221741"/>
                </a:lnTo>
                <a:lnTo>
                  <a:pt x="17718" y="221480"/>
                </a:lnTo>
                <a:close/>
              </a:path>
              <a:path w="33020" h="227964">
                <a:moveTo>
                  <a:pt x="22635" y="218694"/>
                </a:moveTo>
                <a:lnTo>
                  <a:pt x="18415" y="218694"/>
                </a:lnTo>
                <a:lnTo>
                  <a:pt x="17718" y="221480"/>
                </a:lnTo>
                <a:lnTo>
                  <a:pt x="22635" y="218694"/>
                </a:lnTo>
                <a:close/>
              </a:path>
              <a:path w="33020" h="227964">
                <a:moveTo>
                  <a:pt x="13081" y="208025"/>
                </a:moveTo>
                <a:lnTo>
                  <a:pt x="10136" y="210381"/>
                </a:lnTo>
                <a:lnTo>
                  <a:pt x="10414" y="213994"/>
                </a:lnTo>
                <a:lnTo>
                  <a:pt x="13081" y="208025"/>
                </a:lnTo>
                <a:close/>
              </a:path>
              <a:path w="33020" h="227964">
                <a:moveTo>
                  <a:pt x="22749" y="208025"/>
                </a:moveTo>
                <a:lnTo>
                  <a:pt x="13081" y="208025"/>
                </a:lnTo>
                <a:lnTo>
                  <a:pt x="10414" y="213994"/>
                </a:lnTo>
                <a:lnTo>
                  <a:pt x="24384" y="213994"/>
                </a:lnTo>
                <a:lnTo>
                  <a:pt x="24725" y="209550"/>
                </a:lnTo>
                <a:lnTo>
                  <a:pt x="21971" y="209550"/>
                </a:lnTo>
                <a:lnTo>
                  <a:pt x="22749" y="208025"/>
                </a:lnTo>
                <a:close/>
              </a:path>
              <a:path w="33020" h="227964">
                <a:moveTo>
                  <a:pt x="17653" y="193703"/>
                </a:moveTo>
                <a:lnTo>
                  <a:pt x="10795" y="199135"/>
                </a:lnTo>
                <a:lnTo>
                  <a:pt x="9779" y="201421"/>
                </a:lnTo>
                <a:lnTo>
                  <a:pt x="9906" y="203834"/>
                </a:lnTo>
                <a:lnTo>
                  <a:pt x="10013" y="208025"/>
                </a:lnTo>
                <a:lnTo>
                  <a:pt x="10136" y="210381"/>
                </a:lnTo>
                <a:lnTo>
                  <a:pt x="13081" y="208025"/>
                </a:lnTo>
                <a:lnTo>
                  <a:pt x="22749" y="208025"/>
                </a:lnTo>
                <a:lnTo>
                  <a:pt x="24892" y="203834"/>
                </a:lnTo>
                <a:lnTo>
                  <a:pt x="29471" y="203834"/>
                </a:lnTo>
                <a:lnTo>
                  <a:pt x="31876" y="202056"/>
                </a:lnTo>
                <a:lnTo>
                  <a:pt x="32893" y="199770"/>
                </a:lnTo>
                <a:lnTo>
                  <a:pt x="32893" y="197484"/>
                </a:lnTo>
                <a:lnTo>
                  <a:pt x="17653" y="197484"/>
                </a:lnTo>
                <a:lnTo>
                  <a:pt x="17653" y="193703"/>
                </a:lnTo>
                <a:close/>
              </a:path>
              <a:path w="33020" h="227964">
                <a:moveTo>
                  <a:pt x="24892" y="203834"/>
                </a:moveTo>
                <a:lnTo>
                  <a:pt x="21971" y="209550"/>
                </a:lnTo>
                <a:lnTo>
                  <a:pt x="24805" y="207390"/>
                </a:lnTo>
                <a:lnTo>
                  <a:pt x="24892" y="203834"/>
                </a:lnTo>
                <a:close/>
              </a:path>
              <a:path w="33020" h="227964">
                <a:moveTo>
                  <a:pt x="24805" y="207390"/>
                </a:moveTo>
                <a:lnTo>
                  <a:pt x="21971" y="209550"/>
                </a:lnTo>
                <a:lnTo>
                  <a:pt x="24725" y="209550"/>
                </a:lnTo>
                <a:lnTo>
                  <a:pt x="24805" y="207390"/>
                </a:lnTo>
                <a:close/>
              </a:path>
              <a:path w="33020" h="227964">
                <a:moveTo>
                  <a:pt x="29471" y="203834"/>
                </a:moveTo>
                <a:lnTo>
                  <a:pt x="24892" y="203834"/>
                </a:lnTo>
                <a:lnTo>
                  <a:pt x="24805" y="207390"/>
                </a:lnTo>
                <a:lnTo>
                  <a:pt x="29471" y="203834"/>
                </a:lnTo>
                <a:close/>
              </a:path>
              <a:path w="33020" h="227964">
                <a:moveTo>
                  <a:pt x="20574" y="191388"/>
                </a:moveTo>
                <a:lnTo>
                  <a:pt x="17653" y="193703"/>
                </a:lnTo>
                <a:lnTo>
                  <a:pt x="17653" y="197484"/>
                </a:lnTo>
                <a:lnTo>
                  <a:pt x="20574" y="191388"/>
                </a:lnTo>
                <a:close/>
              </a:path>
              <a:path w="33020" h="227964">
                <a:moveTo>
                  <a:pt x="32999" y="191388"/>
                </a:moveTo>
                <a:lnTo>
                  <a:pt x="20574" y="191388"/>
                </a:lnTo>
                <a:lnTo>
                  <a:pt x="17653" y="197484"/>
                </a:lnTo>
                <a:lnTo>
                  <a:pt x="32893" y="197484"/>
                </a:lnTo>
                <a:lnTo>
                  <a:pt x="32999" y="191388"/>
                </a:lnTo>
                <a:close/>
              </a:path>
              <a:path w="33020" h="227964">
                <a:moveTo>
                  <a:pt x="32338" y="9651"/>
                </a:moveTo>
                <a:lnTo>
                  <a:pt x="23241" y="9651"/>
                </a:lnTo>
                <a:lnTo>
                  <a:pt x="23153" y="10705"/>
                </a:lnTo>
                <a:lnTo>
                  <a:pt x="23045" y="11552"/>
                </a:lnTo>
                <a:lnTo>
                  <a:pt x="25908" y="14224"/>
                </a:lnTo>
                <a:lnTo>
                  <a:pt x="22445" y="14543"/>
                </a:lnTo>
                <a:lnTo>
                  <a:pt x="22351" y="14985"/>
                </a:lnTo>
                <a:lnTo>
                  <a:pt x="20574" y="16890"/>
                </a:lnTo>
                <a:lnTo>
                  <a:pt x="18137" y="17391"/>
                </a:lnTo>
                <a:lnTo>
                  <a:pt x="18034" y="24510"/>
                </a:lnTo>
                <a:lnTo>
                  <a:pt x="17907" y="38607"/>
                </a:lnTo>
                <a:lnTo>
                  <a:pt x="17780" y="77088"/>
                </a:lnTo>
                <a:lnTo>
                  <a:pt x="17653" y="193703"/>
                </a:lnTo>
                <a:lnTo>
                  <a:pt x="20574" y="191388"/>
                </a:lnTo>
                <a:lnTo>
                  <a:pt x="32999" y="191388"/>
                </a:lnTo>
                <a:lnTo>
                  <a:pt x="32893" y="98806"/>
                </a:lnTo>
                <a:lnTo>
                  <a:pt x="32766" y="47243"/>
                </a:lnTo>
                <a:lnTo>
                  <a:pt x="32512" y="15112"/>
                </a:lnTo>
                <a:lnTo>
                  <a:pt x="32338" y="9651"/>
                </a:lnTo>
                <a:close/>
              </a:path>
              <a:path w="33020" h="227964">
                <a:moveTo>
                  <a:pt x="10668" y="25400"/>
                </a:moveTo>
                <a:lnTo>
                  <a:pt x="1143" y="25400"/>
                </a:lnTo>
                <a:lnTo>
                  <a:pt x="1143" y="31241"/>
                </a:lnTo>
                <a:lnTo>
                  <a:pt x="3301" y="33274"/>
                </a:lnTo>
                <a:lnTo>
                  <a:pt x="8509" y="33274"/>
                </a:lnTo>
                <a:lnTo>
                  <a:pt x="10541" y="31241"/>
                </a:lnTo>
                <a:lnTo>
                  <a:pt x="10668" y="25400"/>
                </a:lnTo>
                <a:close/>
              </a:path>
              <a:path w="33020" h="227964">
                <a:moveTo>
                  <a:pt x="10795" y="22225"/>
                </a:moveTo>
                <a:lnTo>
                  <a:pt x="1016" y="22225"/>
                </a:lnTo>
                <a:lnTo>
                  <a:pt x="1143" y="25526"/>
                </a:lnTo>
                <a:lnTo>
                  <a:pt x="10672" y="25400"/>
                </a:lnTo>
                <a:lnTo>
                  <a:pt x="10795" y="22225"/>
                </a:lnTo>
                <a:close/>
              </a:path>
              <a:path w="33020" h="227964">
                <a:moveTo>
                  <a:pt x="10672" y="25400"/>
                </a:moveTo>
                <a:close/>
              </a:path>
              <a:path w="33020" h="227964">
                <a:moveTo>
                  <a:pt x="10414" y="7270"/>
                </a:moveTo>
                <a:lnTo>
                  <a:pt x="4445" y="8762"/>
                </a:lnTo>
                <a:lnTo>
                  <a:pt x="1778" y="9397"/>
                </a:lnTo>
                <a:lnTo>
                  <a:pt x="0" y="11937"/>
                </a:lnTo>
                <a:lnTo>
                  <a:pt x="508" y="17525"/>
                </a:lnTo>
                <a:lnTo>
                  <a:pt x="889" y="19812"/>
                </a:lnTo>
                <a:lnTo>
                  <a:pt x="1016" y="22351"/>
                </a:lnTo>
                <a:lnTo>
                  <a:pt x="10800" y="22225"/>
                </a:lnTo>
                <a:lnTo>
                  <a:pt x="10916" y="19684"/>
                </a:lnTo>
                <a:lnTo>
                  <a:pt x="6985" y="19684"/>
                </a:lnTo>
                <a:lnTo>
                  <a:pt x="11430" y="14731"/>
                </a:lnTo>
                <a:lnTo>
                  <a:pt x="17919" y="14731"/>
                </a:lnTo>
                <a:lnTo>
                  <a:pt x="18116" y="14543"/>
                </a:lnTo>
                <a:lnTo>
                  <a:pt x="18208" y="12572"/>
                </a:lnTo>
                <a:lnTo>
                  <a:pt x="11303" y="12572"/>
                </a:lnTo>
                <a:lnTo>
                  <a:pt x="11049" y="11175"/>
                </a:lnTo>
                <a:lnTo>
                  <a:pt x="10795" y="9651"/>
                </a:lnTo>
                <a:lnTo>
                  <a:pt x="10414" y="7270"/>
                </a:lnTo>
                <a:close/>
              </a:path>
              <a:path w="33020" h="227964">
                <a:moveTo>
                  <a:pt x="10800" y="22225"/>
                </a:moveTo>
                <a:close/>
              </a:path>
              <a:path w="33020" h="227964">
                <a:moveTo>
                  <a:pt x="762" y="19557"/>
                </a:moveTo>
                <a:lnTo>
                  <a:pt x="785" y="19812"/>
                </a:lnTo>
                <a:lnTo>
                  <a:pt x="762" y="19557"/>
                </a:lnTo>
                <a:close/>
              </a:path>
              <a:path w="33020" h="227964">
                <a:moveTo>
                  <a:pt x="10951" y="19557"/>
                </a:moveTo>
                <a:lnTo>
                  <a:pt x="10922" y="19812"/>
                </a:lnTo>
                <a:lnTo>
                  <a:pt x="10951" y="19557"/>
                </a:lnTo>
                <a:close/>
              </a:path>
              <a:path w="33020" h="227964">
                <a:moveTo>
                  <a:pt x="11430" y="14731"/>
                </a:moveTo>
                <a:lnTo>
                  <a:pt x="6985" y="19684"/>
                </a:lnTo>
                <a:lnTo>
                  <a:pt x="11034" y="18852"/>
                </a:lnTo>
                <a:lnTo>
                  <a:pt x="11175" y="17652"/>
                </a:lnTo>
                <a:lnTo>
                  <a:pt x="11430" y="14731"/>
                </a:lnTo>
                <a:close/>
              </a:path>
              <a:path w="33020" h="227964">
                <a:moveTo>
                  <a:pt x="11034" y="18852"/>
                </a:moveTo>
                <a:lnTo>
                  <a:pt x="6985" y="19684"/>
                </a:lnTo>
                <a:lnTo>
                  <a:pt x="10916" y="19684"/>
                </a:lnTo>
                <a:lnTo>
                  <a:pt x="11034" y="18852"/>
                </a:lnTo>
                <a:close/>
              </a:path>
              <a:path w="33020" h="227964">
                <a:moveTo>
                  <a:pt x="17919" y="14731"/>
                </a:moveTo>
                <a:lnTo>
                  <a:pt x="11430" y="14731"/>
                </a:lnTo>
                <a:lnTo>
                  <a:pt x="11175" y="17652"/>
                </a:lnTo>
                <a:lnTo>
                  <a:pt x="11034" y="18852"/>
                </a:lnTo>
                <a:lnTo>
                  <a:pt x="18137" y="17391"/>
                </a:lnTo>
                <a:lnTo>
                  <a:pt x="18173" y="14985"/>
                </a:lnTo>
                <a:lnTo>
                  <a:pt x="17653" y="14985"/>
                </a:lnTo>
                <a:lnTo>
                  <a:pt x="17919" y="14731"/>
                </a:lnTo>
                <a:close/>
              </a:path>
              <a:path w="33020" h="227964">
                <a:moveTo>
                  <a:pt x="22445" y="14543"/>
                </a:moveTo>
                <a:lnTo>
                  <a:pt x="18173" y="14937"/>
                </a:lnTo>
                <a:lnTo>
                  <a:pt x="18137" y="17391"/>
                </a:lnTo>
                <a:lnTo>
                  <a:pt x="20574" y="16890"/>
                </a:lnTo>
                <a:lnTo>
                  <a:pt x="22351" y="14985"/>
                </a:lnTo>
                <a:lnTo>
                  <a:pt x="22445" y="14543"/>
                </a:lnTo>
                <a:close/>
              </a:path>
              <a:path w="33020" h="227964">
                <a:moveTo>
                  <a:pt x="18180" y="14482"/>
                </a:moveTo>
                <a:lnTo>
                  <a:pt x="17653" y="14985"/>
                </a:lnTo>
                <a:lnTo>
                  <a:pt x="18173" y="14937"/>
                </a:lnTo>
                <a:lnTo>
                  <a:pt x="18180" y="14482"/>
                </a:lnTo>
                <a:close/>
              </a:path>
              <a:path w="33020" h="227964">
                <a:moveTo>
                  <a:pt x="18173" y="14937"/>
                </a:moveTo>
                <a:lnTo>
                  <a:pt x="17653" y="14985"/>
                </a:lnTo>
                <a:lnTo>
                  <a:pt x="18173" y="14985"/>
                </a:lnTo>
                <a:close/>
              </a:path>
              <a:path w="33020" h="227964">
                <a:moveTo>
                  <a:pt x="22137" y="10705"/>
                </a:moveTo>
                <a:lnTo>
                  <a:pt x="18180" y="14482"/>
                </a:lnTo>
                <a:lnTo>
                  <a:pt x="18173" y="14937"/>
                </a:lnTo>
                <a:lnTo>
                  <a:pt x="22445" y="14543"/>
                </a:lnTo>
                <a:lnTo>
                  <a:pt x="22860" y="12572"/>
                </a:lnTo>
                <a:lnTo>
                  <a:pt x="23045" y="11552"/>
                </a:lnTo>
                <a:lnTo>
                  <a:pt x="22137" y="10705"/>
                </a:lnTo>
                <a:close/>
              </a:path>
              <a:path w="33020" h="227964">
                <a:moveTo>
                  <a:pt x="23045" y="11552"/>
                </a:moveTo>
                <a:lnTo>
                  <a:pt x="22860" y="12572"/>
                </a:lnTo>
                <a:lnTo>
                  <a:pt x="22445" y="14543"/>
                </a:lnTo>
                <a:lnTo>
                  <a:pt x="25908" y="14224"/>
                </a:lnTo>
                <a:lnTo>
                  <a:pt x="23045" y="11552"/>
                </a:lnTo>
                <a:close/>
              </a:path>
              <a:path w="33020" h="227964">
                <a:moveTo>
                  <a:pt x="18288" y="7112"/>
                </a:moveTo>
                <a:lnTo>
                  <a:pt x="18180" y="14482"/>
                </a:lnTo>
                <a:lnTo>
                  <a:pt x="22137" y="10705"/>
                </a:lnTo>
                <a:lnTo>
                  <a:pt x="18288" y="7112"/>
                </a:lnTo>
                <a:close/>
              </a:path>
              <a:path w="33020" h="227964">
                <a:moveTo>
                  <a:pt x="15621" y="5968"/>
                </a:moveTo>
                <a:lnTo>
                  <a:pt x="10414" y="7270"/>
                </a:lnTo>
                <a:lnTo>
                  <a:pt x="10795" y="9651"/>
                </a:lnTo>
                <a:lnTo>
                  <a:pt x="10922" y="11049"/>
                </a:lnTo>
                <a:lnTo>
                  <a:pt x="11303" y="12572"/>
                </a:lnTo>
                <a:lnTo>
                  <a:pt x="15621" y="5968"/>
                </a:lnTo>
                <a:close/>
              </a:path>
              <a:path w="33020" h="227964">
                <a:moveTo>
                  <a:pt x="32258" y="5968"/>
                </a:moveTo>
                <a:lnTo>
                  <a:pt x="15621" y="5968"/>
                </a:lnTo>
                <a:lnTo>
                  <a:pt x="11303" y="12572"/>
                </a:lnTo>
                <a:lnTo>
                  <a:pt x="18208" y="12572"/>
                </a:lnTo>
                <a:lnTo>
                  <a:pt x="18288" y="7112"/>
                </a:lnTo>
                <a:lnTo>
                  <a:pt x="32258" y="7112"/>
                </a:lnTo>
                <a:lnTo>
                  <a:pt x="32258" y="5968"/>
                </a:lnTo>
                <a:close/>
              </a:path>
              <a:path w="33020" h="227964">
                <a:moveTo>
                  <a:pt x="23241" y="9651"/>
                </a:moveTo>
                <a:lnTo>
                  <a:pt x="22137" y="10705"/>
                </a:lnTo>
                <a:lnTo>
                  <a:pt x="23045" y="11552"/>
                </a:lnTo>
                <a:lnTo>
                  <a:pt x="23153" y="10705"/>
                </a:lnTo>
                <a:lnTo>
                  <a:pt x="23241" y="9651"/>
                </a:lnTo>
                <a:close/>
              </a:path>
              <a:path w="33020" h="227964">
                <a:moveTo>
                  <a:pt x="32258" y="7112"/>
                </a:moveTo>
                <a:lnTo>
                  <a:pt x="18288" y="7112"/>
                </a:lnTo>
                <a:lnTo>
                  <a:pt x="22137" y="10705"/>
                </a:lnTo>
                <a:lnTo>
                  <a:pt x="23241" y="9651"/>
                </a:lnTo>
                <a:lnTo>
                  <a:pt x="32338" y="9651"/>
                </a:lnTo>
                <a:lnTo>
                  <a:pt x="32258" y="7112"/>
                </a:lnTo>
                <a:close/>
              </a:path>
              <a:path w="33020" h="227964">
                <a:moveTo>
                  <a:pt x="25654" y="0"/>
                </a:moveTo>
                <a:lnTo>
                  <a:pt x="23622" y="507"/>
                </a:lnTo>
                <a:lnTo>
                  <a:pt x="15494" y="2666"/>
                </a:lnTo>
                <a:lnTo>
                  <a:pt x="12319" y="3428"/>
                </a:lnTo>
                <a:lnTo>
                  <a:pt x="10287" y="6476"/>
                </a:lnTo>
                <a:lnTo>
                  <a:pt x="10414" y="7270"/>
                </a:lnTo>
                <a:lnTo>
                  <a:pt x="15621" y="5968"/>
                </a:lnTo>
                <a:lnTo>
                  <a:pt x="32258" y="5968"/>
                </a:lnTo>
                <a:lnTo>
                  <a:pt x="32258" y="5079"/>
                </a:lnTo>
                <a:lnTo>
                  <a:pt x="31242" y="3047"/>
                </a:lnTo>
                <a:lnTo>
                  <a:pt x="29591" y="1777"/>
                </a:lnTo>
                <a:lnTo>
                  <a:pt x="27813" y="507"/>
                </a:lnTo>
                <a:lnTo>
                  <a:pt x="256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871968" y="4408423"/>
            <a:ext cx="160020" cy="21399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142858" y="4279900"/>
            <a:ext cx="189992" cy="36576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458336" y="5774880"/>
            <a:ext cx="241046" cy="16167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629022" y="5702858"/>
            <a:ext cx="265429" cy="14126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513713" y="6177432"/>
            <a:ext cx="209423" cy="18058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3590797" y="5328158"/>
            <a:ext cx="1108075" cy="118110"/>
            <a:chOff x="3590797" y="5328158"/>
            <a:chExt cx="1108075" cy="118110"/>
          </a:xfrm>
        </p:grpSpPr>
        <p:sp>
          <p:nvSpPr>
            <p:cNvPr id="76" name="object 76"/>
            <p:cNvSpPr/>
            <p:nvPr/>
          </p:nvSpPr>
          <p:spPr>
            <a:xfrm>
              <a:off x="3892295" y="5328158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7492" y="0"/>
                  </a:moveTo>
                  <a:lnTo>
                    <a:pt x="2158" y="0"/>
                  </a:lnTo>
                  <a:lnTo>
                    <a:pt x="0" y="2158"/>
                  </a:lnTo>
                  <a:lnTo>
                    <a:pt x="0" y="7492"/>
                  </a:lnTo>
                  <a:lnTo>
                    <a:pt x="2158" y="9651"/>
                  </a:lnTo>
                  <a:lnTo>
                    <a:pt x="7492" y="9651"/>
                  </a:lnTo>
                  <a:lnTo>
                    <a:pt x="9778" y="7492"/>
                  </a:lnTo>
                  <a:lnTo>
                    <a:pt x="9778" y="4825"/>
                  </a:lnTo>
                  <a:lnTo>
                    <a:pt x="9778" y="2158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590797" y="5364734"/>
              <a:ext cx="1107693" cy="81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63372"/>
            <a:ext cx="6077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  <a:tab pos="1083945" algn="l"/>
              </a:tabLst>
            </a:pP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Final	MFCS</a:t>
            </a:r>
            <a:r>
              <a:rPr sz="2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={</a:t>
            </a:r>
            <a:r>
              <a:rPr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{I1,I2,I5},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{I1,I2,I3},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{I2,I4}}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586229"/>
            <a:ext cx="6196965" cy="13304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Final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Largest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three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items.</a:t>
            </a:r>
            <a:endParaRPr lang="en-IN" sz="2800" spc="-1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lang="en-IN" sz="2800" spc="-10" dirty="0">
                <a:latin typeface="Calibri"/>
                <a:cs typeface="Calibri"/>
              </a:rPr>
              <a:t>MFS</a:t>
            </a:r>
            <a:r>
              <a:rPr lang="nn-NO" sz="2800" spc="-5" dirty="0">
                <a:solidFill>
                  <a:srgbClr val="000000"/>
                </a:solidFill>
                <a:latin typeface="Calibri"/>
                <a:cs typeface="Calibri"/>
              </a:rPr>
              <a:t> ={</a:t>
            </a:r>
            <a:r>
              <a:rPr lang="nn-NO"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nn-NO" sz="2800" spc="-10" dirty="0">
                <a:solidFill>
                  <a:srgbClr val="000000"/>
                </a:solidFill>
                <a:latin typeface="Calibri"/>
                <a:cs typeface="Calibri"/>
              </a:rPr>
              <a:t>{I1,I2,I5},</a:t>
            </a:r>
            <a:r>
              <a:rPr lang="nn-NO"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nn-NO" sz="2800" spc="-10" dirty="0">
                <a:solidFill>
                  <a:srgbClr val="000000"/>
                </a:solidFill>
                <a:latin typeface="Calibri"/>
                <a:cs typeface="Calibri"/>
              </a:rPr>
              <a:t>{I1,I2,I3},</a:t>
            </a:r>
            <a:r>
              <a:rPr lang="nn-NO"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nn-NO" sz="2800" spc="-10" dirty="0">
                <a:solidFill>
                  <a:srgbClr val="000000"/>
                </a:solidFill>
                <a:latin typeface="Calibri"/>
                <a:cs typeface="Calibri"/>
              </a:rPr>
              <a:t>{I2,I4}}</a:t>
            </a:r>
          </a:p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lang="nn-NO" sz="2800" spc="-10" dirty="0">
                <a:solidFill>
                  <a:srgbClr val="000000"/>
                </a:solidFill>
                <a:latin typeface="Calibri"/>
                <a:cs typeface="Calibri"/>
              </a:rPr>
              <a:t>MFCS=NULL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779" y="1052067"/>
            <a:ext cx="139827" cy="2410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528" y="921766"/>
            <a:ext cx="155956" cy="2653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86225" y="2609850"/>
            <a:ext cx="1521460" cy="447675"/>
            <a:chOff x="4086225" y="2609850"/>
            <a:chExt cx="1521460" cy="4476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6225" y="2709926"/>
              <a:ext cx="1077467" cy="347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2110" y="2609850"/>
              <a:ext cx="405447" cy="29717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3685" y="2617216"/>
            <a:ext cx="147065" cy="265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6002" y="2595879"/>
            <a:ext cx="1071626" cy="2768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6996" y="2679700"/>
            <a:ext cx="411225" cy="1520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7406" y="2591054"/>
            <a:ext cx="54737" cy="2654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1966" y="2600960"/>
            <a:ext cx="141731" cy="24790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238995" y="2587498"/>
            <a:ext cx="33020" cy="210185"/>
          </a:xfrm>
          <a:custGeom>
            <a:avLst/>
            <a:gdLst/>
            <a:ahLst/>
            <a:cxnLst/>
            <a:rect l="l" t="t" r="r" b="b"/>
            <a:pathLst>
              <a:path w="33020" h="210185">
                <a:moveTo>
                  <a:pt x="15239" y="102742"/>
                </a:moveTo>
                <a:lnTo>
                  <a:pt x="15239" y="185419"/>
                </a:lnTo>
                <a:lnTo>
                  <a:pt x="15494" y="190500"/>
                </a:lnTo>
                <a:lnTo>
                  <a:pt x="15494" y="190753"/>
                </a:lnTo>
                <a:lnTo>
                  <a:pt x="15748" y="194690"/>
                </a:lnTo>
                <a:lnTo>
                  <a:pt x="15748" y="194944"/>
                </a:lnTo>
                <a:lnTo>
                  <a:pt x="16128" y="198881"/>
                </a:lnTo>
                <a:lnTo>
                  <a:pt x="19684" y="208279"/>
                </a:lnTo>
                <a:lnTo>
                  <a:pt x="20700" y="209550"/>
                </a:lnTo>
                <a:lnTo>
                  <a:pt x="22225" y="210185"/>
                </a:lnTo>
                <a:lnTo>
                  <a:pt x="25526" y="210185"/>
                </a:lnTo>
                <a:lnTo>
                  <a:pt x="27050" y="209550"/>
                </a:lnTo>
                <a:lnTo>
                  <a:pt x="28067" y="208279"/>
                </a:lnTo>
                <a:lnTo>
                  <a:pt x="28828" y="207517"/>
                </a:lnTo>
                <a:lnTo>
                  <a:pt x="32003" y="194944"/>
                </a:lnTo>
                <a:lnTo>
                  <a:pt x="32003" y="194690"/>
                </a:lnTo>
                <a:lnTo>
                  <a:pt x="32257" y="190753"/>
                </a:lnTo>
                <a:lnTo>
                  <a:pt x="32511" y="179959"/>
                </a:lnTo>
                <a:lnTo>
                  <a:pt x="32511" y="103759"/>
                </a:lnTo>
                <a:lnTo>
                  <a:pt x="15494" y="103759"/>
                </a:lnTo>
                <a:lnTo>
                  <a:pt x="15239" y="102742"/>
                </a:lnTo>
                <a:close/>
              </a:path>
              <a:path w="33020" h="210185">
                <a:moveTo>
                  <a:pt x="15239" y="101600"/>
                </a:moveTo>
                <a:lnTo>
                  <a:pt x="15239" y="102742"/>
                </a:lnTo>
                <a:lnTo>
                  <a:pt x="15494" y="103759"/>
                </a:lnTo>
                <a:lnTo>
                  <a:pt x="15239" y="101600"/>
                </a:lnTo>
                <a:close/>
              </a:path>
              <a:path w="33020" h="210185">
                <a:moveTo>
                  <a:pt x="32511" y="101600"/>
                </a:moveTo>
                <a:lnTo>
                  <a:pt x="15239" y="101600"/>
                </a:lnTo>
                <a:lnTo>
                  <a:pt x="15494" y="103759"/>
                </a:lnTo>
                <a:lnTo>
                  <a:pt x="32511" y="103759"/>
                </a:lnTo>
                <a:lnTo>
                  <a:pt x="32511" y="101600"/>
                </a:lnTo>
                <a:close/>
              </a:path>
              <a:path w="33020" h="210185">
                <a:moveTo>
                  <a:pt x="12803" y="72287"/>
                </a:moveTo>
                <a:lnTo>
                  <a:pt x="12700" y="91566"/>
                </a:lnTo>
                <a:lnTo>
                  <a:pt x="12953" y="93599"/>
                </a:lnTo>
                <a:lnTo>
                  <a:pt x="15239" y="102742"/>
                </a:lnTo>
                <a:lnTo>
                  <a:pt x="15239" y="101600"/>
                </a:lnTo>
                <a:lnTo>
                  <a:pt x="32511" y="101600"/>
                </a:lnTo>
                <a:lnTo>
                  <a:pt x="32257" y="99567"/>
                </a:lnTo>
                <a:lnTo>
                  <a:pt x="30232" y="91566"/>
                </a:lnTo>
                <a:lnTo>
                  <a:pt x="29972" y="91566"/>
                </a:lnTo>
                <a:lnTo>
                  <a:pt x="29718" y="89535"/>
                </a:lnTo>
                <a:lnTo>
                  <a:pt x="29972" y="89535"/>
                </a:lnTo>
                <a:lnTo>
                  <a:pt x="29886" y="73787"/>
                </a:lnTo>
                <a:lnTo>
                  <a:pt x="13461" y="73787"/>
                </a:lnTo>
                <a:lnTo>
                  <a:pt x="12803" y="72287"/>
                </a:lnTo>
                <a:close/>
              </a:path>
              <a:path w="33020" h="210185">
                <a:moveTo>
                  <a:pt x="29718" y="89535"/>
                </a:moveTo>
                <a:lnTo>
                  <a:pt x="29972" y="91566"/>
                </a:lnTo>
                <a:lnTo>
                  <a:pt x="29972" y="90538"/>
                </a:lnTo>
                <a:lnTo>
                  <a:pt x="29718" y="89535"/>
                </a:lnTo>
                <a:close/>
              </a:path>
              <a:path w="33020" h="210185">
                <a:moveTo>
                  <a:pt x="29972" y="90538"/>
                </a:moveTo>
                <a:lnTo>
                  <a:pt x="29972" y="91566"/>
                </a:lnTo>
                <a:lnTo>
                  <a:pt x="30232" y="91566"/>
                </a:lnTo>
                <a:lnTo>
                  <a:pt x="29972" y="90538"/>
                </a:lnTo>
                <a:close/>
              </a:path>
              <a:path w="33020" h="210185">
                <a:moveTo>
                  <a:pt x="29972" y="89535"/>
                </a:moveTo>
                <a:lnTo>
                  <a:pt x="29718" y="89535"/>
                </a:lnTo>
                <a:lnTo>
                  <a:pt x="29972" y="90538"/>
                </a:lnTo>
                <a:lnTo>
                  <a:pt x="29972" y="89535"/>
                </a:lnTo>
                <a:close/>
              </a:path>
              <a:path w="33020" h="210185">
                <a:moveTo>
                  <a:pt x="12826" y="70357"/>
                </a:moveTo>
                <a:lnTo>
                  <a:pt x="12803" y="72287"/>
                </a:lnTo>
                <a:lnTo>
                  <a:pt x="13461" y="73787"/>
                </a:lnTo>
                <a:lnTo>
                  <a:pt x="12826" y="70357"/>
                </a:lnTo>
                <a:close/>
              </a:path>
              <a:path w="33020" h="210185">
                <a:moveTo>
                  <a:pt x="29845" y="70357"/>
                </a:moveTo>
                <a:lnTo>
                  <a:pt x="12826" y="70357"/>
                </a:lnTo>
                <a:lnTo>
                  <a:pt x="13461" y="73787"/>
                </a:lnTo>
                <a:lnTo>
                  <a:pt x="29886" y="73787"/>
                </a:lnTo>
                <a:lnTo>
                  <a:pt x="29845" y="70357"/>
                </a:lnTo>
                <a:close/>
              </a:path>
              <a:path w="33020" h="210185">
                <a:moveTo>
                  <a:pt x="8209" y="44262"/>
                </a:moveTo>
                <a:lnTo>
                  <a:pt x="8127" y="59816"/>
                </a:lnTo>
                <a:lnTo>
                  <a:pt x="8889" y="63373"/>
                </a:lnTo>
                <a:lnTo>
                  <a:pt x="12803" y="72287"/>
                </a:lnTo>
                <a:lnTo>
                  <a:pt x="12826" y="70357"/>
                </a:lnTo>
                <a:lnTo>
                  <a:pt x="29845" y="70357"/>
                </a:lnTo>
                <a:lnTo>
                  <a:pt x="29082" y="66801"/>
                </a:lnTo>
                <a:lnTo>
                  <a:pt x="25931" y="59816"/>
                </a:lnTo>
                <a:lnTo>
                  <a:pt x="25146" y="59816"/>
                </a:lnTo>
                <a:lnTo>
                  <a:pt x="24383" y="56387"/>
                </a:lnTo>
                <a:lnTo>
                  <a:pt x="25146" y="56387"/>
                </a:lnTo>
                <a:lnTo>
                  <a:pt x="25146" y="46609"/>
                </a:lnTo>
                <a:lnTo>
                  <a:pt x="10159" y="46609"/>
                </a:lnTo>
                <a:lnTo>
                  <a:pt x="8209" y="44262"/>
                </a:lnTo>
                <a:close/>
              </a:path>
              <a:path w="33020" h="210185">
                <a:moveTo>
                  <a:pt x="24383" y="56387"/>
                </a:moveTo>
                <a:lnTo>
                  <a:pt x="25146" y="59816"/>
                </a:lnTo>
                <a:lnTo>
                  <a:pt x="25146" y="58076"/>
                </a:lnTo>
                <a:lnTo>
                  <a:pt x="24383" y="56387"/>
                </a:lnTo>
                <a:close/>
              </a:path>
              <a:path w="33020" h="210185">
                <a:moveTo>
                  <a:pt x="25146" y="58076"/>
                </a:moveTo>
                <a:lnTo>
                  <a:pt x="25146" y="59816"/>
                </a:lnTo>
                <a:lnTo>
                  <a:pt x="25931" y="59816"/>
                </a:lnTo>
                <a:lnTo>
                  <a:pt x="25146" y="58076"/>
                </a:lnTo>
                <a:close/>
              </a:path>
              <a:path w="33020" h="210185">
                <a:moveTo>
                  <a:pt x="25146" y="56387"/>
                </a:moveTo>
                <a:lnTo>
                  <a:pt x="24383" y="56387"/>
                </a:lnTo>
                <a:lnTo>
                  <a:pt x="25146" y="58076"/>
                </a:lnTo>
                <a:lnTo>
                  <a:pt x="25146" y="56387"/>
                </a:lnTo>
                <a:close/>
              </a:path>
              <a:path w="33020" h="210185">
                <a:moveTo>
                  <a:pt x="8254" y="41148"/>
                </a:moveTo>
                <a:lnTo>
                  <a:pt x="8209" y="44262"/>
                </a:lnTo>
                <a:lnTo>
                  <a:pt x="10159" y="46609"/>
                </a:lnTo>
                <a:lnTo>
                  <a:pt x="8254" y="41148"/>
                </a:lnTo>
                <a:close/>
              </a:path>
              <a:path w="33020" h="210185">
                <a:moveTo>
                  <a:pt x="25146" y="41148"/>
                </a:moveTo>
                <a:lnTo>
                  <a:pt x="8254" y="41148"/>
                </a:lnTo>
                <a:lnTo>
                  <a:pt x="10159" y="46609"/>
                </a:lnTo>
                <a:lnTo>
                  <a:pt x="25146" y="46609"/>
                </a:lnTo>
                <a:lnTo>
                  <a:pt x="25146" y="41148"/>
                </a:lnTo>
                <a:close/>
              </a:path>
              <a:path w="33020" h="210185">
                <a:moveTo>
                  <a:pt x="851" y="12166"/>
                </a:moveTo>
                <a:lnTo>
                  <a:pt x="761" y="34162"/>
                </a:lnTo>
                <a:lnTo>
                  <a:pt x="1397" y="36067"/>
                </a:lnTo>
                <a:lnTo>
                  <a:pt x="8209" y="44262"/>
                </a:lnTo>
                <a:lnTo>
                  <a:pt x="8254" y="41148"/>
                </a:lnTo>
                <a:lnTo>
                  <a:pt x="25146" y="41148"/>
                </a:lnTo>
                <a:lnTo>
                  <a:pt x="25146" y="39115"/>
                </a:lnTo>
                <a:lnTo>
                  <a:pt x="24383" y="37211"/>
                </a:lnTo>
                <a:lnTo>
                  <a:pt x="23113" y="35687"/>
                </a:lnTo>
                <a:lnTo>
                  <a:pt x="20065" y="32130"/>
                </a:lnTo>
                <a:lnTo>
                  <a:pt x="17525" y="32130"/>
                </a:lnTo>
                <a:lnTo>
                  <a:pt x="15494" y="26797"/>
                </a:lnTo>
                <a:lnTo>
                  <a:pt x="17468" y="26797"/>
                </a:lnTo>
                <a:lnTo>
                  <a:pt x="17421" y="22478"/>
                </a:lnTo>
                <a:lnTo>
                  <a:pt x="14604" y="22478"/>
                </a:lnTo>
                <a:lnTo>
                  <a:pt x="12700" y="21589"/>
                </a:lnTo>
                <a:lnTo>
                  <a:pt x="7238" y="18668"/>
                </a:lnTo>
                <a:lnTo>
                  <a:pt x="5597" y="16207"/>
                </a:lnTo>
                <a:lnTo>
                  <a:pt x="1777" y="14350"/>
                </a:lnTo>
                <a:lnTo>
                  <a:pt x="851" y="12166"/>
                </a:lnTo>
                <a:close/>
              </a:path>
              <a:path w="33020" h="210185">
                <a:moveTo>
                  <a:pt x="15494" y="26797"/>
                </a:moveTo>
                <a:lnTo>
                  <a:pt x="17525" y="32130"/>
                </a:lnTo>
                <a:lnTo>
                  <a:pt x="17493" y="29129"/>
                </a:lnTo>
                <a:lnTo>
                  <a:pt x="15494" y="26797"/>
                </a:lnTo>
                <a:close/>
              </a:path>
              <a:path w="33020" h="210185">
                <a:moveTo>
                  <a:pt x="17493" y="29129"/>
                </a:moveTo>
                <a:lnTo>
                  <a:pt x="17525" y="32130"/>
                </a:lnTo>
                <a:lnTo>
                  <a:pt x="20065" y="32130"/>
                </a:lnTo>
                <a:lnTo>
                  <a:pt x="17493" y="29129"/>
                </a:lnTo>
                <a:close/>
              </a:path>
              <a:path w="33020" h="210185">
                <a:moveTo>
                  <a:pt x="17468" y="26797"/>
                </a:moveTo>
                <a:lnTo>
                  <a:pt x="15494" y="26797"/>
                </a:lnTo>
                <a:lnTo>
                  <a:pt x="17493" y="29129"/>
                </a:lnTo>
                <a:lnTo>
                  <a:pt x="17468" y="26797"/>
                </a:lnTo>
                <a:close/>
              </a:path>
              <a:path w="33020" h="210185">
                <a:moveTo>
                  <a:pt x="5597" y="16207"/>
                </a:moveTo>
                <a:lnTo>
                  <a:pt x="7238" y="18668"/>
                </a:lnTo>
                <a:lnTo>
                  <a:pt x="12700" y="21589"/>
                </a:lnTo>
                <a:lnTo>
                  <a:pt x="14604" y="22478"/>
                </a:lnTo>
                <a:lnTo>
                  <a:pt x="16890" y="21843"/>
                </a:lnTo>
                <a:lnTo>
                  <a:pt x="17403" y="20882"/>
                </a:lnTo>
                <a:lnTo>
                  <a:pt x="17363" y="17144"/>
                </a:lnTo>
                <a:lnTo>
                  <a:pt x="7238" y="17144"/>
                </a:lnTo>
                <a:lnTo>
                  <a:pt x="5597" y="16207"/>
                </a:lnTo>
                <a:close/>
              </a:path>
              <a:path w="33020" h="210185">
                <a:moveTo>
                  <a:pt x="17403" y="20882"/>
                </a:moveTo>
                <a:lnTo>
                  <a:pt x="16890" y="21843"/>
                </a:lnTo>
                <a:lnTo>
                  <a:pt x="14604" y="22478"/>
                </a:lnTo>
                <a:lnTo>
                  <a:pt x="17421" y="22478"/>
                </a:lnTo>
                <a:lnTo>
                  <a:pt x="17403" y="20882"/>
                </a:lnTo>
                <a:close/>
              </a:path>
              <a:path w="33020" h="210185">
                <a:moveTo>
                  <a:pt x="17342" y="15280"/>
                </a:moveTo>
                <a:lnTo>
                  <a:pt x="17403" y="20882"/>
                </a:lnTo>
                <a:lnTo>
                  <a:pt x="18923" y="18034"/>
                </a:lnTo>
                <a:lnTo>
                  <a:pt x="18160" y="15748"/>
                </a:lnTo>
                <a:lnTo>
                  <a:pt x="17342" y="15280"/>
                </a:lnTo>
                <a:close/>
              </a:path>
              <a:path w="33020" h="210185">
                <a:moveTo>
                  <a:pt x="5079" y="13842"/>
                </a:moveTo>
                <a:lnTo>
                  <a:pt x="5182" y="15280"/>
                </a:lnTo>
                <a:lnTo>
                  <a:pt x="5291" y="15748"/>
                </a:lnTo>
                <a:lnTo>
                  <a:pt x="5597" y="16207"/>
                </a:lnTo>
                <a:lnTo>
                  <a:pt x="7238" y="17144"/>
                </a:lnTo>
                <a:lnTo>
                  <a:pt x="5079" y="13842"/>
                </a:lnTo>
                <a:close/>
              </a:path>
              <a:path w="33020" h="210185">
                <a:moveTo>
                  <a:pt x="12005" y="13842"/>
                </a:moveTo>
                <a:lnTo>
                  <a:pt x="5079" y="13842"/>
                </a:lnTo>
                <a:lnTo>
                  <a:pt x="7238" y="17144"/>
                </a:lnTo>
                <a:lnTo>
                  <a:pt x="10922" y="17144"/>
                </a:lnTo>
                <a:lnTo>
                  <a:pt x="12488" y="14748"/>
                </a:lnTo>
                <a:lnTo>
                  <a:pt x="12005" y="13842"/>
                </a:lnTo>
                <a:close/>
              </a:path>
              <a:path w="33020" h="210185">
                <a:moveTo>
                  <a:pt x="12488" y="14748"/>
                </a:moveTo>
                <a:lnTo>
                  <a:pt x="10922" y="17144"/>
                </a:lnTo>
                <a:lnTo>
                  <a:pt x="12826" y="16128"/>
                </a:lnTo>
                <a:lnTo>
                  <a:pt x="13842" y="15621"/>
                </a:lnTo>
                <a:lnTo>
                  <a:pt x="12953" y="15621"/>
                </a:lnTo>
                <a:lnTo>
                  <a:pt x="12488" y="14748"/>
                </a:lnTo>
                <a:close/>
              </a:path>
              <a:path w="33020" h="210185">
                <a:moveTo>
                  <a:pt x="16014" y="14535"/>
                </a:moveTo>
                <a:lnTo>
                  <a:pt x="12826" y="16128"/>
                </a:lnTo>
                <a:lnTo>
                  <a:pt x="10922" y="17144"/>
                </a:lnTo>
                <a:lnTo>
                  <a:pt x="17363" y="17144"/>
                </a:lnTo>
                <a:lnTo>
                  <a:pt x="17342" y="15280"/>
                </a:lnTo>
                <a:lnTo>
                  <a:pt x="16014" y="14535"/>
                </a:lnTo>
                <a:close/>
              </a:path>
              <a:path w="33020" h="210185">
                <a:moveTo>
                  <a:pt x="9121" y="439"/>
                </a:moveTo>
                <a:lnTo>
                  <a:pt x="4418" y="1183"/>
                </a:lnTo>
                <a:lnTo>
                  <a:pt x="3298" y="1870"/>
                </a:lnTo>
                <a:lnTo>
                  <a:pt x="2194" y="3166"/>
                </a:lnTo>
                <a:lnTo>
                  <a:pt x="1270" y="6350"/>
                </a:lnTo>
                <a:lnTo>
                  <a:pt x="888" y="7493"/>
                </a:lnTo>
                <a:lnTo>
                  <a:pt x="851" y="12168"/>
                </a:lnTo>
                <a:lnTo>
                  <a:pt x="1777" y="14350"/>
                </a:lnTo>
                <a:lnTo>
                  <a:pt x="5597" y="16207"/>
                </a:lnTo>
                <a:lnTo>
                  <a:pt x="5291" y="15748"/>
                </a:lnTo>
                <a:lnTo>
                  <a:pt x="5182" y="15280"/>
                </a:lnTo>
                <a:lnTo>
                  <a:pt x="5079" y="13842"/>
                </a:lnTo>
                <a:lnTo>
                  <a:pt x="12005" y="13842"/>
                </a:lnTo>
                <a:lnTo>
                  <a:pt x="10922" y="11811"/>
                </a:lnTo>
                <a:lnTo>
                  <a:pt x="17305" y="11811"/>
                </a:lnTo>
                <a:lnTo>
                  <a:pt x="17272" y="7493"/>
                </a:lnTo>
                <a:lnTo>
                  <a:pt x="16890" y="6350"/>
                </a:lnTo>
                <a:lnTo>
                  <a:pt x="15966" y="3166"/>
                </a:lnTo>
                <a:lnTo>
                  <a:pt x="14828" y="1830"/>
                </a:lnTo>
                <a:lnTo>
                  <a:pt x="13806" y="1183"/>
                </a:lnTo>
                <a:lnTo>
                  <a:pt x="9121" y="439"/>
                </a:lnTo>
                <a:close/>
              </a:path>
              <a:path w="33020" h="210185">
                <a:moveTo>
                  <a:pt x="13080" y="13842"/>
                </a:moveTo>
                <a:lnTo>
                  <a:pt x="12488" y="14748"/>
                </a:lnTo>
                <a:lnTo>
                  <a:pt x="12953" y="15621"/>
                </a:lnTo>
                <a:lnTo>
                  <a:pt x="13080" y="13842"/>
                </a:lnTo>
                <a:close/>
              </a:path>
              <a:path w="33020" h="210185">
                <a:moveTo>
                  <a:pt x="14720" y="13842"/>
                </a:moveTo>
                <a:lnTo>
                  <a:pt x="13080" y="13842"/>
                </a:lnTo>
                <a:lnTo>
                  <a:pt x="12953" y="15621"/>
                </a:lnTo>
                <a:lnTo>
                  <a:pt x="13842" y="15621"/>
                </a:lnTo>
                <a:lnTo>
                  <a:pt x="16014" y="14535"/>
                </a:lnTo>
                <a:lnTo>
                  <a:pt x="14720" y="13842"/>
                </a:lnTo>
                <a:close/>
              </a:path>
              <a:path w="33020" h="210185">
                <a:moveTo>
                  <a:pt x="17309" y="12168"/>
                </a:moveTo>
                <a:lnTo>
                  <a:pt x="16382" y="14350"/>
                </a:lnTo>
                <a:lnTo>
                  <a:pt x="16014" y="14535"/>
                </a:lnTo>
                <a:lnTo>
                  <a:pt x="17342" y="15280"/>
                </a:lnTo>
                <a:lnTo>
                  <a:pt x="17309" y="12168"/>
                </a:lnTo>
                <a:close/>
              </a:path>
              <a:path w="33020" h="210185">
                <a:moveTo>
                  <a:pt x="10922" y="11811"/>
                </a:moveTo>
                <a:lnTo>
                  <a:pt x="12488" y="14748"/>
                </a:lnTo>
                <a:lnTo>
                  <a:pt x="13080" y="13842"/>
                </a:lnTo>
                <a:lnTo>
                  <a:pt x="14720" y="13842"/>
                </a:lnTo>
                <a:lnTo>
                  <a:pt x="10922" y="11811"/>
                </a:lnTo>
                <a:close/>
              </a:path>
              <a:path w="33020" h="210185">
                <a:moveTo>
                  <a:pt x="17305" y="11811"/>
                </a:moveTo>
                <a:lnTo>
                  <a:pt x="10922" y="11811"/>
                </a:lnTo>
                <a:lnTo>
                  <a:pt x="16014" y="14535"/>
                </a:lnTo>
                <a:lnTo>
                  <a:pt x="16382" y="14350"/>
                </a:lnTo>
                <a:lnTo>
                  <a:pt x="17309" y="12168"/>
                </a:lnTo>
                <a:lnTo>
                  <a:pt x="17305" y="11811"/>
                </a:lnTo>
                <a:close/>
              </a:path>
              <a:path w="33020" h="210185">
                <a:moveTo>
                  <a:pt x="17272" y="7493"/>
                </a:moveTo>
                <a:lnTo>
                  <a:pt x="17309" y="12168"/>
                </a:lnTo>
                <a:lnTo>
                  <a:pt x="18160" y="10160"/>
                </a:lnTo>
                <a:lnTo>
                  <a:pt x="17272" y="7493"/>
                </a:lnTo>
                <a:close/>
              </a:path>
              <a:path w="33020" h="210185">
                <a:moveTo>
                  <a:pt x="888" y="7493"/>
                </a:moveTo>
                <a:lnTo>
                  <a:pt x="0" y="10160"/>
                </a:lnTo>
                <a:lnTo>
                  <a:pt x="851" y="12166"/>
                </a:lnTo>
                <a:lnTo>
                  <a:pt x="888" y="7493"/>
                </a:lnTo>
                <a:close/>
              </a:path>
              <a:path w="33020" h="210185">
                <a:moveTo>
                  <a:pt x="2194" y="3166"/>
                </a:moveTo>
                <a:lnTo>
                  <a:pt x="888" y="4699"/>
                </a:lnTo>
                <a:lnTo>
                  <a:pt x="888" y="7493"/>
                </a:lnTo>
                <a:lnTo>
                  <a:pt x="1270" y="6350"/>
                </a:lnTo>
                <a:lnTo>
                  <a:pt x="2194" y="3166"/>
                </a:lnTo>
                <a:close/>
              </a:path>
              <a:path w="33020" h="210185">
                <a:moveTo>
                  <a:pt x="15966" y="3166"/>
                </a:moveTo>
                <a:lnTo>
                  <a:pt x="16890" y="6350"/>
                </a:lnTo>
                <a:lnTo>
                  <a:pt x="17272" y="7493"/>
                </a:lnTo>
                <a:lnTo>
                  <a:pt x="17272" y="4699"/>
                </a:lnTo>
                <a:lnTo>
                  <a:pt x="15966" y="3166"/>
                </a:lnTo>
                <a:close/>
              </a:path>
              <a:path w="33020" h="210185">
                <a:moveTo>
                  <a:pt x="3298" y="1870"/>
                </a:moveTo>
                <a:lnTo>
                  <a:pt x="2412" y="2412"/>
                </a:lnTo>
                <a:lnTo>
                  <a:pt x="2194" y="3166"/>
                </a:lnTo>
                <a:lnTo>
                  <a:pt x="3298" y="1870"/>
                </a:lnTo>
                <a:close/>
              </a:path>
              <a:path w="33020" h="210185">
                <a:moveTo>
                  <a:pt x="14828" y="1830"/>
                </a:moveTo>
                <a:lnTo>
                  <a:pt x="15966" y="3166"/>
                </a:lnTo>
                <a:lnTo>
                  <a:pt x="15748" y="2412"/>
                </a:lnTo>
                <a:lnTo>
                  <a:pt x="14828" y="1830"/>
                </a:lnTo>
                <a:close/>
              </a:path>
              <a:path w="33020" h="210185">
                <a:moveTo>
                  <a:pt x="4437" y="1171"/>
                </a:moveTo>
                <a:lnTo>
                  <a:pt x="3809" y="1269"/>
                </a:lnTo>
                <a:lnTo>
                  <a:pt x="3298" y="1870"/>
                </a:lnTo>
                <a:lnTo>
                  <a:pt x="4437" y="1171"/>
                </a:lnTo>
                <a:close/>
              </a:path>
              <a:path w="33020" h="210185">
                <a:moveTo>
                  <a:pt x="13806" y="1183"/>
                </a:moveTo>
                <a:lnTo>
                  <a:pt x="14828" y="1830"/>
                </a:lnTo>
                <a:lnTo>
                  <a:pt x="14350" y="1269"/>
                </a:lnTo>
                <a:lnTo>
                  <a:pt x="13806" y="1183"/>
                </a:lnTo>
                <a:close/>
              </a:path>
              <a:path w="33020" h="210185">
                <a:moveTo>
                  <a:pt x="11937" y="0"/>
                </a:moveTo>
                <a:lnTo>
                  <a:pt x="9121" y="439"/>
                </a:lnTo>
                <a:lnTo>
                  <a:pt x="13806" y="1183"/>
                </a:lnTo>
                <a:lnTo>
                  <a:pt x="11937" y="0"/>
                </a:lnTo>
                <a:close/>
              </a:path>
              <a:path w="33020" h="210185">
                <a:moveTo>
                  <a:pt x="6350" y="0"/>
                </a:moveTo>
                <a:lnTo>
                  <a:pt x="4437" y="1171"/>
                </a:lnTo>
                <a:lnTo>
                  <a:pt x="9121" y="439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62185" y="2594101"/>
            <a:ext cx="150495" cy="209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37014" y="2712973"/>
            <a:ext cx="26669" cy="1154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96113" y="3190239"/>
            <a:ext cx="41511" cy="1812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22588" y="3272535"/>
            <a:ext cx="77342" cy="1224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284081" y="3188716"/>
            <a:ext cx="223520" cy="1723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18980" y="3253232"/>
            <a:ext cx="46990" cy="1245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882885" y="2423286"/>
            <a:ext cx="511302" cy="43561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846691" y="3169030"/>
            <a:ext cx="19050" cy="150495"/>
          </a:xfrm>
          <a:custGeom>
            <a:avLst/>
            <a:gdLst/>
            <a:ahLst/>
            <a:cxnLst/>
            <a:rect l="l" t="t" r="r" b="b"/>
            <a:pathLst>
              <a:path w="19050" h="150495">
                <a:moveTo>
                  <a:pt x="3555" y="7493"/>
                </a:moveTo>
                <a:lnTo>
                  <a:pt x="3428" y="18288"/>
                </a:lnTo>
                <a:lnTo>
                  <a:pt x="3301" y="37084"/>
                </a:lnTo>
                <a:lnTo>
                  <a:pt x="3175" y="126873"/>
                </a:lnTo>
                <a:lnTo>
                  <a:pt x="3428" y="135001"/>
                </a:lnTo>
                <a:lnTo>
                  <a:pt x="3555" y="135509"/>
                </a:lnTo>
                <a:lnTo>
                  <a:pt x="4063" y="140208"/>
                </a:lnTo>
                <a:lnTo>
                  <a:pt x="4825" y="142494"/>
                </a:lnTo>
                <a:lnTo>
                  <a:pt x="4952" y="143129"/>
                </a:lnTo>
                <a:lnTo>
                  <a:pt x="5968" y="145542"/>
                </a:lnTo>
                <a:lnTo>
                  <a:pt x="6857" y="146939"/>
                </a:lnTo>
                <a:lnTo>
                  <a:pt x="7747" y="148082"/>
                </a:lnTo>
                <a:lnTo>
                  <a:pt x="8508" y="148971"/>
                </a:lnTo>
                <a:lnTo>
                  <a:pt x="9143" y="149733"/>
                </a:lnTo>
                <a:lnTo>
                  <a:pt x="9905" y="150114"/>
                </a:lnTo>
                <a:lnTo>
                  <a:pt x="11810" y="150114"/>
                </a:lnTo>
                <a:lnTo>
                  <a:pt x="12700" y="149733"/>
                </a:lnTo>
                <a:lnTo>
                  <a:pt x="13969" y="148209"/>
                </a:lnTo>
                <a:lnTo>
                  <a:pt x="14097" y="148082"/>
                </a:lnTo>
                <a:lnTo>
                  <a:pt x="18287" y="135509"/>
                </a:lnTo>
                <a:lnTo>
                  <a:pt x="18287" y="135001"/>
                </a:lnTo>
                <a:lnTo>
                  <a:pt x="18541" y="131445"/>
                </a:lnTo>
                <a:lnTo>
                  <a:pt x="18414" y="37084"/>
                </a:lnTo>
                <a:lnTo>
                  <a:pt x="18279" y="17526"/>
                </a:lnTo>
                <a:lnTo>
                  <a:pt x="9016" y="17526"/>
                </a:lnTo>
                <a:lnTo>
                  <a:pt x="11302" y="15240"/>
                </a:lnTo>
                <a:lnTo>
                  <a:pt x="11327" y="14732"/>
                </a:lnTo>
                <a:lnTo>
                  <a:pt x="9651" y="14732"/>
                </a:lnTo>
                <a:lnTo>
                  <a:pt x="5206" y="13970"/>
                </a:lnTo>
                <a:lnTo>
                  <a:pt x="7685" y="12396"/>
                </a:lnTo>
                <a:lnTo>
                  <a:pt x="3555" y="7493"/>
                </a:lnTo>
                <a:close/>
              </a:path>
              <a:path w="19050" h="150495">
                <a:moveTo>
                  <a:pt x="3518" y="10668"/>
                </a:moveTo>
                <a:lnTo>
                  <a:pt x="888" y="10668"/>
                </a:lnTo>
                <a:lnTo>
                  <a:pt x="1015" y="11430"/>
                </a:lnTo>
                <a:lnTo>
                  <a:pt x="1015" y="12573"/>
                </a:lnTo>
                <a:lnTo>
                  <a:pt x="1142" y="15240"/>
                </a:lnTo>
                <a:lnTo>
                  <a:pt x="3428" y="17526"/>
                </a:lnTo>
                <a:lnTo>
                  <a:pt x="3518" y="10668"/>
                </a:lnTo>
                <a:close/>
              </a:path>
              <a:path w="19050" h="150495">
                <a:moveTo>
                  <a:pt x="18187" y="9779"/>
                </a:moveTo>
                <a:lnTo>
                  <a:pt x="11810" y="9779"/>
                </a:lnTo>
                <a:lnTo>
                  <a:pt x="11556" y="10795"/>
                </a:lnTo>
                <a:lnTo>
                  <a:pt x="11429" y="12573"/>
                </a:lnTo>
                <a:lnTo>
                  <a:pt x="11302" y="15240"/>
                </a:lnTo>
                <a:lnTo>
                  <a:pt x="9016" y="17526"/>
                </a:lnTo>
                <a:lnTo>
                  <a:pt x="18279" y="17526"/>
                </a:lnTo>
                <a:lnTo>
                  <a:pt x="18187" y="9779"/>
                </a:lnTo>
                <a:close/>
              </a:path>
              <a:path w="19050" h="150495">
                <a:moveTo>
                  <a:pt x="7685" y="12396"/>
                </a:moveTo>
                <a:lnTo>
                  <a:pt x="5206" y="13970"/>
                </a:lnTo>
                <a:lnTo>
                  <a:pt x="9651" y="14732"/>
                </a:lnTo>
                <a:lnTo>
                  <a:pt x="7685" y="12396"/>
                </a:lnTo>
                <a:close/>
              </a:path>
              <a:path w="19050" h="150495">
                <a:moveTo>
                  <a:pt x="11810" y="9779"/>
                </a:moveTo>
                <a:lnTo>
                  <a:pt x="7685" y="12396"/>
                </a:lnTo>
                <a:lnTo>
                  <a:pt x="9651" y="14732"/>
                </a:lnTo>
                <a:lnTo>
                  <a:pt x="11327" y="14732"/>
                </a:lnTo>
                <a:lnTo>
                  <a:pt x="11441" y="12396"/>
                </a:lnTo>
                <a:lnTo>
                  <a:pt x="11429" y="11430"/>
                </a:lnTo>
                <a:lnTo>
                  <a:pt x="11556" y="10287"/>
                </a:lnTo>
                <a:lnTo>
                  <a:pt x="11810" y="9779"/>
                </a:lnTo>
                <a:close/>
              </a:path>
              <a:path w="19050" h="150495">
                <a:moveTo>
                  <a:pt x="18160" y="7493"/>
                </a:moveTo>
                <a:lnTo>
                  <a:pt x="3555" y="7493"/>
                </a:lnTo>
                <a:lnTo>
                  <a:pt x="7685" y="12396"/>
                </a:lnTo>
                <a:lnTo>
                  <a:pt x="11810" y="9779"/>
                </a:lnTo>
                <a:lnTo>
                  <a:pt x="18187" y="9779"/>
                </a:lnTo>
                <a:lnTo>
                  <a:pt x="18160" y="7493"/>
                </a:lnTo>
                <a:close/>
              </a:path>
              <a:path w="19050" h="150495">
                <a:moveTo>
                  <a:pt x="907" y="10940"/>
                </a:moveTo>
                <a:lnTo>
                  <a:pt x="939" y="11430"/>
                </a:lnTo>
                <a:lnTo>
                  <a:pt x="907" y="10940"/>
                </a:lnTo>
                <a:close/>
              </a:path>
              <a:path w="19050" h="150495">
                <a:moveTo>
                  <a:pt x="11556" y="10668"/>
                </a:moveTo>
                <a:lnTo>
                  <a:pt x="11429" y="11430"/>
                </a:lnTo>
                <a:lnTo>
                  <a:pt x="11556" y="10668"/>
                </a:lnTo>
                <a:close/>
              </a:path>
              <a:path w="19050" h="150495">
                <a:moveTo>
                  <a:pt x="897" y="10795"/>
                </a:moveTo>
                <a:lnTo>
                  <a:pt x="907" y="10940"/>
                </a:lnTo>
                <a:lnTo>
                  <a:pt x="897" y="10795"/>
                </a:lnTo>
                <a:close/>
              </a:path>
              <a:path w="19050" h="150495">
                <a:moveTo>
                  <a:pt x="761" y="10287"/>
                </a:moveTo>
                <a:lnTo>
                  <a:pt x="874" y="10795"/>
                </a:lnTo>
                <a:lnTo>
                  <a:pt x="761" y="10287"/>
                </a:lnTo>
                <a:close/>
              </a:path>
              <a:path w="19050" h="150495">
                <a:moveTo>
                  <a:pt x="12445" y="0"/>
                </a:moveTo>
                <a:lnTo>
                  <a:pt x="9778" y="0"/>
                </a:lnTo>
                <a:lnTo>
                  <a:pt x="7492" y="1143"/>
                </a:lnTo>
                <a:lnTo>
                  <a:pt x="3555" y="3175"/>
                </a:lnTo>
                <a:lnTo>
                  <a:pt x="1142" y="4445"/>
                </a:lnTo>
                <a:lnTo>
                  <a:pt x="0" y="7112"/>
                </a:lnTo>
                <a:lnTo>
                  <a:pt x="888" y="10795"/>
                </a:lnTo>
                <a:lnTo>
                  <a:pt x="3518" y="10668"/>
                </a:lnTo>
                <a:lnTo>
                  <a:pt x="3555" y="7493"/>
                </a:lnTo>
                <a:lnTo>
                  <a:pt x="18160" y="7493"/>
                </a:lnTo>
                <a:lnTo>
                  <a:pt x="18160" y="4953"/>
                </a:lnTo>
                <a:lnTo>
                  <a:pt x="16763" y="2667"/>
                </a:lnTo>
                <a:lnTo>
                  <a:pt x="14604" y="1270"/>
                </a:lnTo>
                <a:lnTo>
                  <a:pt x="12445" y="0"/>
                </a:lnTo>
                <a:close/>
              </a:path>
              <a:path w="19050" h="150495">
                <a:moveTo>
                  <a:pt x="11556" y="10668"/>
                </a:moveTo>
                <a:close/>
              </a:path>
              <a:path w="19050" h="150495">
                <a:moveTo>
                  <a:pt x="11683" y="10287"/>
                </a:moveTo>
                <a:lnTo>
                  <a:pt x="11556" y="10795"/>
                </a:lnTo>
                <a:lnTo>
                  <a:pt x="11683" y="10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10269" y="2530855"/>
            <a:ext cx="126746" cy="3429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9226" y="3077717"/>
            <a:ext cx="240410" cy="35052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30256" y="3084195"/>
            <a:ext cx="425323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819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solidFill>
                  <a:srgbClr val="00AF50"/>
                </a:solidFill>
              </a:rPr>
              <a:t>A</a:t>
            </a:r>
            <a:r>
              <a:rPr spc="-30" dirty="0">
                <a:solidFill>
                  <a:srgbClr val="00AF50"/>
                </a:solidFill>
              </a:rPr>
              <a:t>n</a:t>
            </a:r>
            <a:r>
              <a:rPr spc="-50" dirty="0">
                <a:solidFill>
                  <a:srgbClr val="00AF50"/>
                </a:solidFill>
              </a:rPr>
              <a:t>s</a:t>
            </a:r>
            <a:r>
              <a:rPr spc="-105" dirty="0">
                <a:solidFill>
                  <a:srgbClr val="00AF50"/>
                </a:solidFill>
              </a:rPr>
              <a:t>w</a:t>
            </a:r>
            <a:r>
              <a:rPr spc="-45" dirty="0">
                <a:solidFill>
                  <a:srgbClr val="00AF50"/>
                </a:solidFill>
              </a:rPr>
              <a:t>e</a:t>
            </a:r>
            <a:r>
              <a:rPr spc="-30" dirty="0">
                <a:solidFill>
                  <a:srgbClr val="00AF50"/>
                </a:solidFill>
              </a:rPr>
              <a:t>r</a:t>
            </a:r>
            <a:r>
              <a:rPr dirty="0">
                <a:solidFill>
                  <a:srgbClr val="00AF50"/>
                </a:solidFill>
              </a:rPr>
              <a:t>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767" y="1710094"/>
            <a:ext cx="10308935" cy="47567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7372"/>
            <a:ext cx="99263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05" dirty="0">
                <a:solidFill>
                  <a:srgbClr val="393939"/>
                </a:solidFill>
                <a:latin typeface="Trebuchet MS"/>
                <a:cs typeface="Trebuchet MS"/>
              </a:rPr>
              <a:t>Frequent</a:t>
            </a:r>
            <a:r>
              <a:rPr b="1" spc="-13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155" dirty="0">
                <a:solidFill>
                  <a:srgbClr val="393939"/>
                </a:solidFill>
                <a:latin typeface="Trebuchet MS"/>
                <a:cs typeface="Trebuchet MS"/>
              </a:rPr>
              <a:t>Pattern</a:t>
            </a:r>
            <a:r>
              <a:rPr b="1" spc="-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200" dirty="0">
                <a:solidFill>
                  <a:srgbClr val="393939"/>
                </a:solidFill>
                <a:latin typeface="Trebuchet MS"/>
                <a:cs typeface="Trebuchet MS"/>
              </a:rPr>
              <a:t>Growth</a:t>
            </a:r>
            <a:r>
              <a:rPr b="1" spc="-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155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537"/>
            <a:ext cx="10304780" cy="32169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This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algorithm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an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improvement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to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Apriori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method.</a:t>
            </a:r>
            <a:endParaRPr sz="2800">
              <a:latin typeface="Trebuchet MS"/>
              <a:cs typeface="Trebuchet MS"/>
            </a:endParaRPr>
          </a:p>
          <a:p>
            <a:pPr marL="241300" marR="765810" indent="-229235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95" dirty="0">
                <a:solidFill>
                  <a:srgbClr val="393939"/>
                </a:solidFill>
                <a:latin typeface="Trebuchet MS"/>
                <a:cs typeface="Trebuchet MS"/>
              </a:rPr>
              <a:t>A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frequent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pattern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generated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without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need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for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candidate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393939"/>
                </a:solidFill>
                <a:latin typeface="Trebuchet MS"/>
                <a:cs typeface="Trebuchet MS"/>
              </a:rPr>
              <a:t>generation.</a:t>
            </a:r>
            <a:endParaRPr sz="2800">
              <a:latin typeface="Trebuchet MS"/>
              <a:cs typeface="Trebuchet MS"/>
            </a:endParaRPr>
          </a:p>
          <a:p>
            <a:pPr marL="241300" marR="22225" indent="-229235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9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growth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represents</a:t>
            </a:r>
            <a:r>
              <a:rPr sz="2800" spc="1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database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in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form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called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frequent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pattern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or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393939"/>
                </a:solidFill>
                <a:latin typeface="Trebuchet MS"/>
                <a:cs typeface="Trebuchet MS"/>
              </a:rPr>
              <a:t>tree.</a:t>
            </a:r>
            <a:endParaRPr sz="2800">
              <a:latin typeface="Trebuchet MS"/>
              <a:cs typeface="Trebuchet MS"/>
            </a:endParaRPr>
          </a:p>
          <a:p>
            <a:pPr marL="241300" marR="5080" indent="-229235">
              <a:lnSpc>
                <a:spcPts val="2990"/>
              </a:lnSpc>
              <a:spcBef>
                <a:spcPts val="10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This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structure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393939"/>
                </a:solidFill>
                <a:latin typeface="Trebuchet MS"/>
                <a:cs typeface="Trebuchet MS"/>
              </a:rPr>
              <a:t>will</a:t>
            </a:r>
            <a:r>
              <a:rPr sz="2800" spc="1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maintain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association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between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itemsets.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788" y="438048"/>
            <a:ext cx="10544175" cy="53975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393939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15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b="1" spc="-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b="1" spc="3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endParaRPr sz="2800">
              <a:latin typeface="Trebuchet MS"/>
              <a:cs typeface="Trebuchet MS"/>
            </a:endParaRPr>
          </a:p>
          <a:p>
            <a:pPr marL="241300" marR="5080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Frequent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Pattern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tree-like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structure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that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 </a:t>
            </a:r>
            <a:r>
              <a:rPr sz="2800" spc="180" dirty="0">
                <a:solidFill>
                  <a:srgbClr val="393939"/>
                </a:solidFill>
                <a:latin typeface="Trebuchet MS"/>
                <a:cs typeface="Trebuchet MS"/>
              </a:rPr>
              <a:t>made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with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393939"/>
                </a:solidFill>
                <a:latin typeface="Trebuchet MS"/>
                <a:cs typeface="Trebuchet MS"/>
              </a:rPr>
              <a:t>initial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itemsets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database.</a:t>
            </a:r>
            <a:endParaRPr sz="2800">
              <a:latin typeface="Trebuchet MS"/>
              <a:cs typeface="Trebuchet MS"/>
            </a:endParaRPr>
          </a:p>
          <a:p>
            <a:pPr marL="241300" marR="381635" indent="-22860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393939"/>
                </a:solidFill>
                <a:latin typeface="Trebuchet MS"/>
                <a:cs typeface="Trebuchet MS"/>
              </a:rPr>
              <a:t>purpose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9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to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mine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225" dirty="0">
                <a:solidFill>
                  <a:srgbClr val="393939"/>
                </a:solidFill>
                <a:latin typeface="Trebuchet MS"/>
                <a:cs typeface="Trebuchet MS"/>
              </a:rPr>
              <a:t>most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frequent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393939"/>
                </a:solidFill>
                <a:latin typeface="Trebuchet MS"/>
                <a:cs typeface="Trebuchet MS"/>
              </a:rPr>
              <a:t>pattern.</a:t>
            </a:r>
            <a:endParaRPr sz="2800">
              <a:latin typeface="Trebuchet MS"/>
              <a:cs typeface="Trebuchet MS"/>
            </a:endParaRPr>
          </a:p>
          <a:p>
            <a:pPr marL="241300" marR="1309370" indent="-22860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90" dirty="0">
                <a:solidFill>
                  <a:srgbClr val="393939"/>
                </a:solidFill>
                <a:latin typeface="Trebuchet MS"/>
                <a:cs typeface="Trebuchet MS"/>
              </a:rPr>
              <a:t>Each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node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of the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9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represents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an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item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itemset.</a:t>
            </a:r>
            <a:endParaRPr sz="2800">
              <a:latin typeface="Trebuchet MS"/>
              <a:cs typeface="Trebuchet MS"/>
            </a:endParaRPr>
          </a:p>
          <a:p>
            <a:pPr marL="241300" marR="1064895" indent="-22860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root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node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represents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null</a:t>
            </a:r>
            <a:r>
              <a:rPr sz="2800" spc="1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while</a:t>
            </a:r>
            <a:r>
              <a:rPr sz="2800" spc="1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lower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393939"/>
                </a:solidFill>
                <a:latin typeface="Trebuchet MS"/>
                <a:cs typeface="Trebuchet MS"/>
              </a:rPr>
              <a:t>nodes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represent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itemsets.</a:t>
            </a:r>
            <a:endParaRPr sz="2800">
              <a:latin typeface="Trebuchet MS"/>
              <a:cs typeface="Trebuchet MS"/>
            </a:endParaRPr>
          </a:p>
          <a:p>
            <a:pPr marL="241300" marR="28575" indent="-228600">
              <a:lnSpc>
                <a:spcPct val="900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association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of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195" dirty="0">
                <a:solidFill>
                  <a:srgbClr val="393939"/>
                </a:solidFill>
                <a:latin typeface="Trebuchet MS"/>
                <a:cs typeface="Trebuchet MS"/>
              </a:rPr>
              <a:t>nodes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with the lower </a:t>
            </a:r>
            <a:r>
              <a:rPr sz="2800" spc="195" dirty="0">
                <a:solidFill>
                  <a:srgbClr val="393939"/>
                </a:solidFill>
                <a:latin typeface="Trebuchet MS"/>
                <a:cs typeface="Trebuchet MS"/>
              </a:rPr>
              <a:t>nodes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that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itemsets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with the other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itemsets </a:t>
            </a:r>
            <a:r>
              <a:rPr sz="2800" spc="80" dirty="0">
                <a:solidFill>
                  <a:srgbClr val="393939"/>
                </a:solidFill>
                <a:latin typeface="Trebuchet MS"/>
                <a:cs typeface="Trebuchet MS"/>
              </a:rPr>
              <a:t>are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maintained 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while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forming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393939"/>
                </a:solidFill>
                <a:latin typeface="Trebuchet MS"/>
                <a:cs typeface="Trebuchet MS"/>
              </a:rPr>
              <a:t>tree.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319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000000"/>
                </a:solidFill>
              </a:rPr>
              <a:t>Problem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3278" y="609676"/>
            <a:ext cx="1877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Solution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358" y="1879036"/>
            <a:ext cx="4737401" cy="380982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89650" y="1993519"/>
          <a:ext cx="4757420" cy="310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ITEM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COUNT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175628" y="5483758"/>
            <a:ext cx="534924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Eliminate</a:t>
            </a:r>
            <a:r>
              <a:rPr sz="2800" spc="-5" dirty="0">
                <a:latin typeface="Calibri"/>
                <a:cs typeface="Calibri"/>
              </a:rPr>
              <a:t> those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</a:t>
            </a:r>
            <a:r>
              <a:rPr sz="2800" spc="-5" dirty="0">
                <a:latin typeface="Calibri"/>
                <a:cs typeface="Calibri"/>
              </a:rPr>
              <a:t> whose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support_count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3832" y="126492"/>
            <a:ext cx="0" cy="6731000"/>
          </a:xfrm>
          <a:custGeom>
            <a:avLst/>
            <a:gdLst/>
            <a:ahLst/>
            <a:cxnLst/>
            <a:rect l="l" t="t" r="r" b="b"/>
            <a:pathLst>
              <a:path h="6731000">
                <a:moveTo>
                  <a:pt x="0" y="0"/>
                </a:moveTo>
                <a:lnTo>
                  <a:pt x="0" y="6730718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77" y="1220926"/>
            <a:ext cx="3829081" cy="480898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838705"/>
          <a:ext cx="6739890" cy="4159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9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67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16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I1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85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53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I3,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9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I2,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93191" y="1266444"/>
            <a:ext cx="6499225" cy="0"/>
          </a:xfrm>
          <a:custGeom>
            <a:avLst/>
            <a:gdLst/>
            <a:ahLst/>
            <a:cxnLst/>
            <a:rect l="l" t="t" r="r" b="b"/>
            <a:pathLst>
              <a:path w="6499225">
                <a:moveTo>
                  <a:pt x="0" y="0"/>
                </a:moveTo>
                <a:lnTo>
                  <a:pt x="6499225" y="0"/>
                </a:lnTo>
              </a:path>
            </a:pathLst>
          </a:custGeom>
          <a:ln w="762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057135" y="988949"/>
            <a:ext cx="4947285" cy="4039870"/>
            <a:chOff x="7057135" y="988949"/>
            <a:chExt cx="4947285" cy="40398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102" y="1565910"/>
              <a:ext cx="251756" cy="1901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28223" y="2637790"/>
              <a:ext cx="17145" cy="19685"/>
            </a:xfrm>
            <a:custGeom>
              <a:avLst/>
              <a:gdLst/>
              <a:ahLst/>
              <a:cxnLst/>
              <a:rect l="l" t="t" r="r" b="b"/>
              <a:pathLst>
                <a:path w="17145" h="19685">
                  <a:moveTo>
                    <a:pt x="6299" y="5969"/>
                  </a:moveTo>
                  <a:lnTo>
                    <a:pt x="2921" y="5969"/>
                  </a:lnTo>
                  <a:lnTo>
                    <a:pt x="1904" y="6350"/>
                  </a:lnTo>
                  <a:lnTo>
                    <a:pt x="1270" y="7112"/>
                  </a:lnTo>
                  <a:lnTo>
                    <a:pt x="507" y="7874"/>
                  </a:lnTo>
                  <a:lnTo>
                    <a:pt x="0" y="8889"/>
                  </a:lnTo>
                  <a:lnTo>
                    <a:pt x="126" y="10033"/>
                  </a:lnTo>
                  <a:lnTo>
                    <a:pt x="253" y="17907"/>
                  </a:lnTo>
                  <a:lnTo>
                    <a:pt x="1904" y="19558"/>
                  </a:lnTo>
                  <a:lnTo>
                    <a:pt x="6096" y="19558"/>
                  </a:lnTo>
                  <a:lnTo>
                    <a:pt x="7874" y="17907"/>
                  </a:lnTo>
                  <a:lnTo>
                    <a:pt x="7916" y="13843"/>
                  </a:lnTo>
                  <a:lnTo>
                    <a:pt x="4064" y="13843"/>
                  </a:lnTo>
                  <a:lnTo>
                    <a:pt x="8000" y="10033"/>
                  </a:lnTo>
                  <a:lnTo>
                    <a:pt x="13786" y="10033"/>
                  </a:lnTo>
                  <a:lnTo>
                    <a:pt x="13716" y="9398"/>
                  </a:lnTo>
                  <a:lnTo>
                    <a:pt x="5842" y="9398"/>
                  </a:lnTo>
                  <a:lnTo>
                    <a:pt x="6299" y="5969"/>
                  </a:lnTo>
                  <a:close/>
                </a:path>
                <a:path w="17145" h="19685">
                  <a:moveTo>
                    <a:pt x="8000" y="10033"/>
                  </a:moveTo>
                  <a:lnTo>
                    <a:pt x="4064" y="13843"/>
                  </a:lnTo>
                  <a:lnTo>
                    <a:pt x="7916" y="13843"/>
                  </a:lnTo>
                  <a:lnTo>
                    <a:pt x="8000" y="10033"/>
                  </a:lnTo>
                  <a:close/>
                </a:path>
                <a:path w="17145" h="19685">
                  <a:moveTo>
                    <a:pt x="13786" y="10033"/>
                  </a:moveTo>
                  <a:lnTo>
                    <a:pt x="8000" y="10033"/>
                  </a:lnTo>
                  <a:lnTo>
                    <a:pt x="7916" y="13843"/>
                  </a:lnTo>
                  <a:lnTo>
                    <a:pt x="10922" y="13843"/>
                  </a:lnTo>
                  <a:lnTo>
                    <a:pt x="12065" y="13462"/>
                  </a:lnTo>
                  <a:lnTo>
                    <a:pt x="13589" y="11684"/>
                  </a:lnTo>
                  <a:lnTo>
                    <a:pt x="13843" y="10540"/>
                  </a:lnTo>
                  <a:lnTo>
                    <a:pt x="13786" y="10033"/>
                  </a:lnTo>
                  <a:close/>
                </a:path>
                <a:path w="17145" h="19685">
                  <a:moveTo>
                    <a:pt x="10159" y="2539"/>
                  </a:moveTo>
                  <a:lnTo>
                    <a:pt x="6350" y="5587"/>
                  </a:lnTo>
                  <a:lnTo>
                    <a:pt x="5842" y="9398"/>
                  </a:lnTo>
                  <a:lnTo>
                    <a:pt x="9778" y="5969"/>
                  </a:lnTo>
                  <a:lnTo>
                    <a:pt x="12903" y="5969"/>
                  </a:lnTo>
                  <a:lnTo>
                    <a:pt x="13106" y="5714"/>
                  </a:lnTo>
                  <a:lnTo>
                    <a:pt x="10668" y="5714"/>
                  </a:lnTo>
                  <a:lnTo>
                    <a:pt x="11024" y="2623"/>
                  </a:lnTo>
                  <a:lnTo>
                    <a:pt x="10159" y="2539"/>
                  </a:lnTo>
                  <a:close/>
                </a:path>
                <a:path w="17145" h="19685">
                  <a:moveTo>
                    <a:pt x="12903" y="5969"/>
                  </a:moveTo>
                  <a:lnTo>
                    <a:pt x="9778" y="5969"/>
                  </a:lnTo>
                  <a:lnTo>
                    <a:pt x="5842" y="9398"/>
                  </a:lnTo>
                  <a:lnTo>
                    <a:pt x="10159" y="9398"/>
                  </a:lnTo>
                  <a:lnTo>
                    <a:pt x="12903" y="5969"/>
                  </a:lnTo>
                  <a:close/>
                </a:path>
                <a:path w="17145" h="19685">
                  <a:moveTo>
                    <a:pt x="13207" y="5587"/>
                  </a:moveTo>
                  <a:lnTo>
                    <a:pt x="10159" y="9398"/>
                  </a:lnTo>
                  <a:lnTo>
                    <a:pt x="13670" y="9058"/>
                  </a:lnTo>
                  <a:lnTo>
                    <a:pt x="13207" y="5587"/>
                  </a:lnTo>
                  <a:close/>
                </a:path>
                <a:path w="17145" h="19685">
                  <a:moveTo>
                    <a:pt x="13670" y="9058"/>
                  </a:moveTo>
                  <a:lnTo>
                    <a:pt x="10159" y="9398"/>
                  </a:lnTo>
                  <a:lnTo>
                    <a:pt x="13716" y="9398"/>
                  </a:lnTo>
                  <a:lnTo>
                    <a:pt x="13670" y="9058"/>
                  </a:lnTo>
                  <a:close/>
                </a:path>
                <a:path w="17145" h="19685">
                  <a:moveTo>
                    <a:pt x="16754" y="5587"/>
                  </a:moveTo>
                  <a:lnTo>
                    <a:pt x="13207" y="5587"/>
                  </a:lnTo>
                  <a:lnTo>
                    <a:pt x="13670" y="9058"/>
                  </a:lnTo>
                  <a:lnTo>
                    <a:pt x="14097" y="9017"/>
                  </a:lnTo>
                  <a:lnTo>
                    <a:pt x="16764" y="5714"/>
                  </a:lnTo>
                  <a:close/>
                </a:path>
                <a:path w="17145" h="19685">
                  <a:moveTo>
                    <a:pt x="11024" y="2623"/>
                  </a:moveTo>
                  <a:lnTo>
                    <a:pt x="10668" y="5714"/>
                  </a:lnTo>
                  <a:lnTo>
                    <a:pt x="14097" y="2921"/>
                  </a:lnTo>
                  <a:lnTo>
                    <a:pt x="11024" y="2623"/>
                  </a:lnTo>
                  <a:close/>
                </a:path>
                <a:path w="17145" h="19685">
                  <a:moveTo>
                    <a:pt x="15112" y="0"/>
                  </a:moveTo>
                  <a:lnTo>
                    <a:pt x="12319" y="0"/>
                  </a:lnTo>
                  <a:lnTo>
                    <a:pt x="11175" y="1015"/>
                  </a:lnTo>
                  <a:lnTo>
                    <a:pt x="11024" y="2623"/>
                  </a:lnTo>
                  <a:lnTo>
                    <a:pt x="14097" y="2921"/>
                  </a:lnTo>
                  <a:lnTo>
                    <a:pt x="10668" y="5714"/>
                  </a:lnTo>
                  <a:lnTo>
                    <a:pt x="13106" y="5714"/>
                  </a:lnTo>
                  <a:lnTo>
                    <a:pt x="16754" y="5587"/>
                  </a:lnTo>
                  <a:lnTo>
                    <a:pt x="16509" y="2412"/>
                  </a:lnTo>
                  <a:lnTo>
                    <a:pt x="16382" y="1015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7135" y="988949"/>
              <a:ext cx="4585081" cy="40398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3364" y="2645156"/>
              <a:ext cx="320675" cy="227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5243" y="1003300"/>
          <a:ext cx="11034394" cy="5151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6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Item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784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Conditional 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Pattern </a:t>
                      </a:r>
                      <a:r>
                        <a:rPr sz="2800" spc="-6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Base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949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Conditional</a:t>
                      </a:r>
                      <a:r>
                        <a:rPr sz="2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FP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Tree(with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min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su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port_</a:t>
                      </a:r>
                      <a:r>
                        <a:rPr sz="2800" spc="-3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2800" spc="-3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2)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2846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Frequent 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Pattern </a:t>
                      </a:r>
                      <a:r>
                        <a:rPr sz="2800" spc="-6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Generated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{{I2,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I1:1},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{I2,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I1,I3:1}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&lt;I2 :2,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I1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{I2,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I5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:2}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{I1,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I5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:2}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800" b="1" spc="-5" dirty="0">
                          <a:latin typeface="Calibri"/>
                          <a:cs typeface="Calibri"/>
                        </a:rPr>
                        <a:t>{I2,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8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latin typeface="Calibri"/>
                          <a:cs typeface="Calibri"/>
                        </a:rPr>
                        <a:t>I5 : 2}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{I2,I1:1},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{I2: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1}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&lt;I2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2&gt;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803910" algn="l"/>
                        </a:tabLst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{ I2,	I4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2}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2946400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{</a:t>
                      </a: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{I2,</a:t>
                      </a: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I1</a:t>
                      </a:r>
                      <a:r>
                        <a:rPr sz="2800" spc="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2800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2},</a:t>
                      </a:r>
                      <a:r>
                        <a:rPr sz="2800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{I2</a:t>
                      </a:r>
                      <a:r>
                        <a:rPr sz="2800" spc="1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:2}}	-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800" spc="-1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left</a:t>
                      </a:r>
                      <a:r>
                        <a:rPr sz="2800" spc="-3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subtree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91440" marR="1235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{I1</a:t>
                      </a:r>
                      <a:r>
                        <a:rPr sz="2800" spc="-3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28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2} –</a:t>
                      </a:r>
                      <a:r>
                        <a:rPr sz="2800" spc="-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right </a:t>
                      </a:r>
                      <a:r>
                        <a:rPr sz="2800" spc="-6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subtree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&lt;I2:4,</a:t>
                      </a: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I1 :2 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8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&lt;I1:</a:t>
                      </a:r>
                      <a:r>
                        <a:rPr sz="2800" spc="-3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2&gt;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{I2,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I3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:4}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{I1,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I3:4}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800" b="1" spc="-5" dirty="0">
                          <a:latin typeface="Calibri"/>
                          <a:cs typeface="Calibri"/>
                        </a:rPr>
                        <a:t>{I2,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latin typeface="Calibri"/>
                          <a:cs typeface="Calibri"/>
                        </a:rPr>
                        <a:t>I1,</a:t>
                      </a:r>
                      <a:r>
                        <a:rPr sz="28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5" dirty="0">
                          <a:latin typeface="Calibri"/>
                          <a:cs typeface="Calibri"/>
                        </a:rPr>
                        <a:t>I3 : 2}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I1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{I2: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4}}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&lt; I2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{I2,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I1: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4}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592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000000"/>
                </a:solidFill>
              </a:rPr>
              <a:t>Problem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16710"/>
            <a:ext cx="7646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85" dirty="0">
                <a:solidFill>
                  <a:srgbClr val="393939"/>
                </a:solidFill>
                <a:latin typeface="Trebuchet MS"/>
                <a:cs typeface="Trebuchet MS"/>
              </a:rPr>
              <a:t>Support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393939"/>
                </a:solidFill>
                <a:latin typeface="Trebuchet MS"/>
                <a:cs typeface="Trebuchet MS"/>
              </a:rPr>
              <a:t>threshold=50%,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Confidence=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405" dirty="0">
                <a:solidFill>
                  <a:srgbClr val="393939"/>
                </a:solidFill>
                <a:latin typeface="Trebuchet MS"/>
                <a:cs typeface="Trebuchet MS"/>
              </a:rPr>
              <a:t>60%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37945" y="2548254"/>
          <a:ext cx="4886960" cy="3251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32">
                <a:tc>
                  <a:txBody>
                    <a:bodyPr/>
                    <a:lstStyle/>
                    <a:p>
                      <a:pPr marL="127000">
                        <a:lnSpc>
                          <a:spcPts val="1710"/>
                        </a:lnSpc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Transaction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ts val="171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items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3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I1,I2,I3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75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I2,I3,I4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02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I4,I5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62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I1,I2,I4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86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I1,I2,I3,I5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60">
                <a:tc>
                  <a:txBody>
                    <a:bodyPr/>
                    <a:lstStyle/>
                    <a:p>
                      <a:pPr marL="127000">
                        <a:lnSpc>
                          <a:spcPts val="215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1195705">
                        <a:lnSpc>
                          <a:spcPts val="2150"/>
                        </a:lnSpc>
                        <a:spcBef>
                          <a:spcPts val="6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I1,I2,I3,I4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8606" y="6191808"/>
            <a:ext cx="636968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393939"/>
                </a:solidFill>
                <a:latin typeface="Trebuchet MS"/>
                <a:cs typeface="Trebuchet MS"/>
              </a:rPr>
              <a:t>Solution: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135" dirty="0">
                <a:solidFill>
                  <a:srgbClr val="393939"/>
                </a:solidFill>
                <a:latin typeface="Trebuchet MS"/>
                <a:cs typeface="Trebuchet MS"/>
              </a:rPr>
              <a:t>Support</a:t>
            </a:r>
            <a:r>
              <a:rPr sz="2000" spc="6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rgbClr val="393939"/>
                </a:solidFill>
                <a:latin typeface="Trebuchet MS"/>
                <a:cs typeface="Trebuchet MS"/>
              </a:rPr>
              <a:t>threshold=50%</a:t>
            </a:r>
            <a:r>
              <a:rPr sz="2000" spc="5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393939"/>
                </a:solidFill>
                <a:latin typeface="Trebuchet MS"/>
                <a:cs typeface="Trebuchet MS"/>
              </a:rPr>
              <a:t>=&gt;</a:t>
            </a:r>
            <a:r>
              <a:rPr sz="2000" spc="7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40" dirty="0">
                <a:solidFill>
                  <a:srgbClr val="393939"/>
                </a:solidFill>
                <a:latin typeface="Trebuchet MS"/>
                <a:cs typeface="Trebuchet MS"/>
              </a:rPr>
              <a:t>0.5*6=</a:t>
            </a:r>
            <a:r>
              <a:rPr sz="2000" spc="8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393939"/>
                </a:solidFill>
                <a:latin typeface="Trebuchet MS"/>
                <a:cs typeface="Trebuchet MS"/>
              </a:rPr>
              <a:t>3</a:t>
            </a:r>
            <a:r>
              <a:rPr sz="2000" spc="8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393939"/>
                </a:solidFill>
                <a:latin typeface="Trebuchet MS"/>
                <a:cs typeface="Trebuchet MS"/>
              </a:rPr>
              <a:t>=&gt;</a:t>
            </a:r>
            <a:r>
              <a:rPr sz="20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393939"/>
                </a:solidFill>
                <a:latin typeface="Trebuchet MS"/>
                <a:cs typeface="Trebuchet MS"/>
              </a:rPr>
              <a:t>min_sup=3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9917" y="782437"/>
            <a:ext cx="8894242" cy="526746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057" y="816825"/>
            <a:ext cx="7520482" cy="584153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604" y="579171"/>
            <a:ext cx="4439412" cy="6173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833" y="831223"/>
            <a:ext cx="9890917" cy="5001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831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4471C4"/>
                </a:solidFill>
                <a:latin typeface="Calibri"/>
                <a:cs typeface="Calibri"/>
              </a:rPr>
              <a:t>Methods</a:t>
            </a:r>
            <a:r>
              <a:rPr b="1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30" dirty="0">
                <a:solidFill>
                  <a:srgbClr val="4471C4"/>
                </a:solidFill>
                <a:latin typeface="Calibri"/>
                <a:cs typeface="Calibri"/>
              </a:rPr>
              <a:t>to</a:t>
            </a:r>
            <a:r>
              <a:rPr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4471C4"/>
                </a:solidFill>
                <a:latin typeface="Calibri"/>
                <a:cs typeface="Calibri"/>
              </a:rPr>
              <a:t>discover</a:t>
            </a:r>
            <a:r>
              <a:rPr b="1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4471C4"/>
                </a:solidFill>
                <a:latin typeface="Calibri"/>
                <a:cs typeface="Calibri"/>
              </a:rPr>
              <a:t>Association</a:t>
            </a:r>
            <a:r>
              <a:rPr b="1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4471C4"/>
                </a:solidFill>
                <a:latin typeface="Calibri"/>
                <a:cs typeface="Calibri"/>
              </a:rPr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262235" cy="33953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1170940" algn="just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general, </a:t>
            </a:r>
            <a:r>
              <a:rPr sz="2800" spc="-5" dirty="0">
                <a:latin typeface="Calibri"/>
                <a:cs typeface="Calibri"/>
              </a:rPr>
              <a:t>association </a:t>
            </a:r>
            <a:r>
              <a:rPr sz="2800" spc="-10" dirty="0">
                <a:latin typeface="Calibri"/>
                <a:cs typeface="Calibri"/>
              </a:rPr>
              <a:t>rule mining 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viewed </a:t>
            </a:r>
            <a:r>
              <a:rPr sz="2800" spc="-5" dirty="0">
                <a:latin typeface="Calibri"/>
                <a:cs typeface="Calibri"/>
              </a:rPr>
              <a:t>as a </a:t>
            </a:r>
            <a:r>
              <a:rPr sz="2800" spc="-15" dirty="0">
                <a:latin typeface="Calibri"/>
                <a:cs typeface="Calibri"/>
              </a:rPr>
              <a:t>two-step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process:</a:t>
            </a:r>
            <a:endParaRPr sz="2800">
              <a:latin typeface="Calibri"/>
              <a:cs typeface="Calibri"/>
            </a:endParaRPr>
          </a:p>
          <a:p>
            <a:pPr marL="527685" marR="254635" indent="-515620" algn="just">
              <a:lnSpc>
                <a:spcPts val="3020"/>
              </a:lnSpc>
              <a:spcBef>
                <a:spcPts val="1015"/>
              </a:spcBef>
              <a:buAutoNum type="arabicPeriod"/>
              <a:tabLst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5" dirty="0">
                <a:latin typeface="Calibri"/>
                <a:cs typeface="Calibri"/>
              </a:rPr>
              <a:t>frequent </a:t>
            </a:r>
            <a:r>
              <a:rPr sz="2800" spc="-10" dirty="0">
                <a:latin typeface="Calibri"/>
                <a:cs typeface="Calibri"/>
              </a:rPr>
              <a:t>itemset: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definition, </a:t>
            </a:r>
            <a:r>
              <a:rPr sz="2800" spc="-5" dirty="0">
                <a:latin typeface="Calibri"/>
                <a:cs typeface="Calibri"/>
              </a:rPr>
              <a:t>each of these </a:t>
            </a:r>
            <a:r>
              <a:rPr sz="2800" spc="-10" dirty="0">
                <a:latin typeface="Calibri"/>
                <a:cs typeface="Calibri"/>
              </a:rPr>
              <a:t>itemset </a:t>
            </a:r>
            <a:r>
              <a:rPr sz="2800" spc="-5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occur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10" dirty="0">
                <a:latin typeface="Calibri"/>
                <a:cs typeface="Calibri"/>
              </a:rPr>
              <a:t>least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15" dirty="0">
                <a:latin typeface="Calibri"/>
                <a:cs typeface="Calibri"/>
              </a:rPr>
              <a:t>frequently </a:t>
            </a:r>
            <a:r>
              <a:rPr sz="2800" spc="-5" dirty="0">
                <a:latin typeface="Calibri"/>
                <a:cs typeface="Calibri"/>
              </a:rPr>
              <a:t>as a </a:t>
            </a:r>
            <a:r>
              <a:rPr sz="2800" spc="-15" dirty="0">
                <a:latin typeface="Calibri"/>
                <a:cs typeface="Calibri"/>
              </a:rPr>
              <a:t>predetermined </a:t>
            </a:r>
            <a:r>
              <a:rPr sz="2800" spc="-10" dirty="0">
                <a:latin typeface="Calibri"/>
                <a:cs typeface="Calibri"/>
              </a:rPr>
              <a:t>minimum support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count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ts val="3020"/>
              </a:lnSpc>
              <a:spcBef>
                <a:spcPts val="10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latin typeface="Calibri"/>
                <a:cs typeface="Calibri"/>
              </a:rPr>
              <a:t>Generate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strong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association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 definition,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must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satisfy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confidence.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7372"/>
            <a:ext cx="10046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00" dirty="0">
                <a:solidFill>
                  <a:srgbClr val="393939"/>
                </a:solidFill>
                <a:latin typeface="Trebuchet MS"/>
                <a:cs typeface="Trebuchet MS"/>
              </a:rPr>
              <a:t>Advantages</a:t>
            </a:r>
            <a:r>
              <a:rPr b="1" spc="-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175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b="1" spc="-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24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b="1" spc="-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200" dirty="0">
                <a:solidFill>
                  <a:srgbClr val="393939"/>
                </a:solidFill>
                <a:latin typeface="Trebuchet MS"/>
                <a:cs typeface="Trebuchet MS"/>
              </a:rPr>
              <a:t>Growth</a:t>
            </a:r>
            <a:r>
              <a:rPr b="1" spc="-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155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9589"/>
            <a:ext cx="10167620" cy="35217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99060" indent="-229235">
              <a:lnSpc>
                <a:spcPct val="90000"/>
              </a:lnSpc>
              <a:spcBef>
                <a:spcPts val="430"/>
              </a:spcBef>
              <a:buSzPct val="96428"/>
              <a:buAutoNum type="arabicPeriod"/>
              <a:tabLst>
                <a:tab pos="247015" algn="l"/>
              </a:tabLst>
            </a:pP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This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algorithm </a:t>
            </a:r>
            <a:r>
              <a:rPr sz="2800" spc="175" dirty="0">
                <a:solidFill>
                  <a:srgbClr val="393939"/>
                </a:solidFill>
                <a:latin typeface="Trebuchet MS"/>
                <a:cs typeface="Trebuchet MS"/>
              </a:rPr>
              <a:t>needs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to </a:t>
            </a:r>
            <a:r>
              <a:rPr sz="2800" spc="204" dirty="0">
                <a:solidFill>
                  <a:srgbClr val="393939"/>
                </a:solidFill>
                <a:latin typeface="Trebuchet MS"/>
                <a:cs typeface="Trebuchet MS"/>
              </a:rPr>
              <a:t>scan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database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only 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twice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393939"/>
                </a:solidFill>
                <a:latin typeface="Trebuchet MS"/>
                <a:cs typeface="Trebuchet MS"/>
              </a:rPr>
              <a:t>when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compared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to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393939"/>
                </a:solidFill>
                <a:latin typeface="Trebuchet MS"/>
                <a:cs typeface="Trebuchet MS"/>
              </a:rPr>
              <a:t>Apriori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which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235" dirty="0">
                <a:solidFill>
                  <a:srgbClr val="393939"/>
                </a:solidFill>
                <a:latin typeface="Trebuchet MS"/>
                <a:cs typeface="Trebuchet MS"/>
              </a:rPr>
              <a:t>scans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the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transactions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for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each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393939"/>
                </a:solidFill>
                <a:latin typeface="Trebuchet MS"/>
                <a:cs typeface="Trebuchet MS"/>
              </a:rPr>
              <a:t>iteration.</a:t>
            </a:r>
            <a:endParaRPr sz="2800">
              <a:latin typeface="Trebuchet MS"/>
              <a:cs typeface="Trebuchet MS"/>
            </a:endParaRPr>
          </a:p>
          <a:p>
            <a:pPr marL="241300" marR="505459" indent="-229235">
              <a:lnSpc>
                <a:spcPts val="3020"/>
              </a:lnSpc>
              <a:spcBef>
                <a:spcPts val="1045"/>
              </a:spcBef>
              <a:buSzPct val="96428"/>
              <a:buAutoNum type="arabicPeriod"/>
              <a:tabLst>
                <a:tab pos="316865" algn="l"/>
              </a:tabLst>
            </a:pP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pairing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items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not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done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in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this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393939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this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210" dirty="0">
                <a:solidFill>
                  <a:srgbClr val="393939"/>
                </a:solidFill>
                <a:latin typeface="Trebuchet MS"/>
                <a:cs typeface="Trebuchet MS"/>
              </a:rPr>
              <a:t>makes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393939"/>
                </a:solidFill>
                <a:latin typeface="Trebuchet MS"/>
                <a:cs typeface="Trebuchet MS"/>
              </a:rPr>
              <a:t>it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393939"/>
                </a:solidFill>
                <a:latin typeface="Trebuchet MS"/>
                <a:cs typeface="Trebuchet MS"/>
              </a:rPr>
              <a:t>faster.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4020"/>
              </a:lnSpc>
              <a:spcBef>
                <a:spcPts val="215"/>
              </a:spcBef>
              <a:buSzPct val="96428"/>
              <a:buAutoNum type="arabicPeriod"/>
              <a:tabLst>
                <a:tab pos="316865" algn="l"/>
              </a:tabLst>
            </a:pP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database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stored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in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393939"/>
                </a:solidFill>
                <a:latin typeface="Trebuchet MS"/>
                <a:cs typeface="Trebuchet MS"/>
              </a:rPr>
              <a:t>compact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version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in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memory.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393939"/>
                </a:solidFill>
                <a:latin typeface="Trebuchet MS"/>
                <a:cs typeface="Trebuchet MS"/>
              </a:rPr>
              <a:t>4.It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393939"/>
                </a:solidFill>
                <a:latin typeface="Trebuchet MS"/>
                <a:cs typeface="Trebuchet MS"/>
              </a:rPr>
              <a:t>efficient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5" dirty="0">
                <a:solidFill>
                  <a:srgbClr val="393939"/>
                </a:solidFill>
                <a:latin typeface="Trebuchet MS"/>
                <a:cs typeface="Trebuchet MS"/>
              </a:rPr>
              <a:t>and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393939"/>
                </a:solidFill>
                <a:latin typeface="Trebuchet MS"/>
                <a:cs typeface="Trebuchet MS"/>
              </a:rPr>
              <a:t>scalable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for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mining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393939"/>
                </a:solidFill>
                <a:latin typeface="Trebuchet MS"/>
                <a:cs typeface="Trebuchet MS"/>
              </a:rPr>
              <a:t>both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long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5" dirty="0">
                <a:solidFill>
                  <a:srgbClr val="393939"/>
                </a:solidFill>
                <a:latin typeface="Trebuchet MS"/>
                <a:cs typeface="Trebuchet MS"/>
              </a:rPr>
              <a:t>and</a:t>
            </a:r>
            <a:endParaRPr sz="2800">
              <a:latin typeface="Trebuchet MS"/>
              <a:cs typeface="Trebuchet MS"/>
            </a:endParaRPr>
          </a:p>
          <a:p>
            <a:pPr marL="241300">
              <a:lnSpc>
                <a:spcPts val="2780"/>
              </a:lnSpc>
            </a:pPr>
            <a:r>
              <a:rPr sz="2800" spc="165" dirty="0">
                <a:solidFill>
                  <a:srgbClr val="393939"/>
                </a:solidFill>
                <a:latin typeface="Trebuchet MS"/>
                <a:cs typeface="Trebuchet MS"/>
              </a:rPr>
              <a:t>short</a:t>
            </a:r>
            <a:r>
              <a:rPr sz="2800" spc="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frequent</a:t>
            </a:r>
            <a:r>
              <a:rPr sz="2800" spc="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393939"/>
                </a:solidFill>
                <a:latin typeface="Trebuchet MS"/>
                <a:cs typeface="Trebuchet MS"/>
              </a:rPr>
              <a:t>patterns.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2800"/>
              <a:buChar char="•"/>
            </a:pPr>
            <a:r>
              <a:rPr lang="en-US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Let the minimum support be 3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763" y="681037"/>
            <a:ext cx="4772270" cy="209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3218" y="1027906"/>
            <a:ext cx="3092609" cy="403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7020" y="4666480"/>
            <a:ext cx="3243959" cy="39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4400"/>
              <a:buFont typeface="Arial"/>
              <a:buNone/>
            </a:pPr>
            <a:r>
              <a:rPr lang="en-US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Ordered-Item set</a:t>
            </a:r>
            <a:r>
              <a:rPr lang="en-US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870" y="1735127"/>
            <a:ext cx="7294534" cy="232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/>
        </p:nvSpPr>
        <p:spPr>
          <a:xfrm>
            <a:off x="629677" y="525643"/>
            <a:ext cx="8017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a) </a:t>
            </a:r>
            <a:r>
              <a:rPr lang="en-US" sz="1800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Inserting the set {K, E, M, O, Y}:</a:t>
            </a: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500" y="1119691"/>
            <a:ext cx="3143412" cy="367683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4638389" y="525643"/>
            <a:ext cx="60969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b) </a:t>
            </a:r>
            <a:r>
              <a:rPr lang="en-US" sz="1800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Inserting the set {K, E, O, Y}:</a:t>
            </a: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9692" y="1036135"/>
            <a:ext cx="3448227" cy="3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8304887" y="525643"/>
            <a:ext cx="60969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c) </a:t>
            </a:r>
            <a:r>
              <a:rPr lang="en-US" sz="1800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Inserting the set {K, E, M}: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744" y="1036135"/>
            <a:ext cx="3257717" cy="370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934933" y="496371"/>
            <a:ext cx="60969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d) </a:t>
            </a:r>
            <a:r>
              <a:rPr lang="en-US" sz="1800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Inserting the set {K, M, Y}:</a:t>
            </a: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374" y="1414653"/>
            <a:ext cx="4657964" cy="36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4877256" y="496371"/>
            <a:ext cx="60969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e) </a:t>
            </a:r>
            <a:r>
              <a:rPr lang="en-US" sz="1800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Inserting the set {K, E, O}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6723" y="1414653"/>
            <a:ext cx="4638913" cy="369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4400"/>
              <a:buFont typeface="Arial"/>
              <a:buNone/>
            </a:pPr>
            <a:r>
              <a:rPr lang="en-US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Conditional Pattern Base</a:t>
            </a:r>
            <a:r>
              <a:rPr lang="en-US" b="0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2800"/>
              <a:buChar char="•"/>
            </a:pPr>
            <a:r>
              <a:rPr lang="en-US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Conditional Frequent Pattern Tree </a:t>
            </a:r>
            <a:endParaRPr/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02" y="1690688"/>
            <a:ext cx="5924854" cy="164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942" y="4397134"/>
            <a:ext cx="5953431" cy="19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4400"/>
              <a:buFont typeface="Arial"/>
              <a:buNone/>
            </a:pPr>
            <a:r>
              <a:rPr lang="en-US" b="1" i="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Frequent Pattern rules</a:t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082" y="1825625"/>
            <a:ext cx="7474996" cy="235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1380"/>
            <a:ext cx="9984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90" dirty="0">
                <a:solidFill>
                  <a:srgbClr val="393939"/>
                </a:solidFill>
                <a:latin typeface="Trebuchet MS"/>
                <a:cs typeface="Trebuchet MS"/>
              </a:rPr>
              <a:t>Disadvantages</a:t>
            </a:r>
            <a:r>
              <a:rPr sz="4000" b="1" spc="-4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4000" b="1" spc="155" dirty="0">
                <a:solidFill>
                  <a:srgbClr val="393939"/>
                </a:solidFill>
                <a:latin typeface="Trebuchet MS"/>
                <a:cs typeface="Trebuchet MS"/>
              </a:rPr>
              <a:t>Of</a:t>
            </a:r>
            <a:r>
              <a:rPr sz="4000" b="1" spc="-6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4000" b="1" spc="235" dirty="0">
                <a:solidFill>
                  <a:srgbClr val="393939"/>
                </a:solidFill>
                <a:latin typeface="Trebuchet MS"/>
                <a:cs typeface="Trebuchet MS"/>
              </a:rPr>
              <a:t>FP-Growth</a:t>
            </a:r>
            <a:r>
              <a:rPr sz="4000" b="1" spc="-4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4000" b="1" spc="130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5537"/>
            <a:ext cx="10273665" cy="19431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66395" indent="-35433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367030" algn="l"/>
              </a:tabLst>
            </a:pPr>
            <a:r>
              <a:rPr sz="2800" spc="19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Tree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more</a:t>
            </a:r>
            <a:r>
              <a:rPr sz="2800" spc="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difficult</a:t>
            </a:r>
            <a:r>
              <a:rPr sz="2800" spc="12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to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build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than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393939"/>
                </a:solidFill>
                <a:latin typeface="Trebuchet MS"/>
                <a:cs typeface="Trebuchet MS"/>
              </a:rPr>
              <a:t>Apriori.</a:t>
            </a:r>
            <a:endParaRPr sz="280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36880" algn="l"/>
              </a:tabLst>
            </a:pPr>
            <a:r>
              <a:rPr sz="2800" spc="55" dirty="0">
                <a:solidFill>
                  <a:srgbClr val="393939"/>
                </a:solidFill>
                <a:latin typeface="Trebuchet MS"/>
                <a:cs typeface="Trebuchet MS"/>
              </a:rPr>
              <a:t>It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393939"/>
                </a:solidFill>
                <a:latin typeface="Trebuchet MS"/>
                <a:cs typeface="Trebuchet MS"/>
              </a:rPr>
              <a:t>may</a:t>
            </a:r>
            <a:r>
              <a:rPr sz="2800" spc="8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be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393939"/>
                </a:solidFill>
                <a:latin typeface="Trebuchet MS"/>
                <a:cs typeface="Trebuchet MS"/>
              </a:rPr>
              <a:t>expensive.</a:t>
            </a:r>
            <a:endParaRPr sz="2800">
              <a:latin typeface="Trebuchet MS"/>
              <a:cs typeface="Trebuchet MS"/>
            </a:endParaRPr>
          </a:p>
          <a:p>
            <a:pPr marL="241300" marR="5080" indent="-229235">
              <a:lnSpc>
                <a:spcPts val="3020"/>
              </a:lnSpc>
              <a:spcBef>
                <a:spcPts val="1060"/>
              </a:spcBef>
              <a:buAutoNum type="arabicPeriod"/>
              <a:tabLst>
                <a:tab pos="436880" algn="l"/>
              </a:tabLst>
            </a:pPr>
            <a:r>
              <a:rPr sz="2800" spc="195" dirty="0">
                <a:solidFill>
                  <a:srgbClr val="393939"/>
                </a:solidFill>
                <a:latin typeface="Trebuchet MS"/>
                <a:cs typeface="Trebuchet MS"/>
              </a:rPr>
              <a:t>When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 </a:t>
            </a:r>
            <a:r>
              <a:rPr sz="2800" spc="150" dirty="0">
                <a:solidFill>
                  <a:srgbClr val="393939"/>
                </a:solidFill>
                <a:latin typeface="Trebuchet MS"/>
                <a:cs typeface="Trebuchet MS"/>
              </a:rPr>
              <a:t>database</a:t>
            </a:r>
            <a:r>
              <a:rPr sz="2800" spc="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393939"/>
                </a:solidFill>
                <a:latin typeface="Trebuchet MS"/>
                <a:cs typeface="Trebuchet MS"/>
              </a:rPr>
              <a:t>is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393939"/>
                </a:solidFill>
                <a:latin typeface="Trebuchet MS"/>
                <a:cs typeface="Trebuchet MS"/>
              </a:rPr>
              <a:t>large,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393939"/>
                </a:solidFill>
                <a:latin typeface="Trebuchet MS"/>
                <a:cs typeface="Trebuchet MS"/>
              </a:rPr>
              <a:t>algorithm</a:t>
            </a:r>
            <a:r>
              <a:rPr sz="2800" spc="12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393939"/>
                </a:solidFill>
                <a:latin typeface="Trebuchet MS"/>
                <a:cs typeface="Trebuchet MS"/>
              </a:rPr>
              <a:t>may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393939"/>
                </a:solidFill>
                <a:latin typeface="Trebuchet MS"/>
                <a:cs typeface="Trebuchet MS"/>
              </a:rPr>
              <a:t>not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393939"/>
                </a:solidFill>
                <a:latin typeface="Trebuchet MS"/>
                <a:cs typeface="Trebuchet MS"/>
              </a:rPr>
              <a:t>fit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393939"/>
                </a:solidFill>
                <a:latin typeface="Trebuchet MS"/>
                <a:cs typeface="Trebuchet MS"/>
              </a:rPr>
              <a:t>in </a:t>
            </a:r>
            <a:r>
              <a:rPr sz="2800" spc="-83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393939"/>
                </a:solidFill>
                <a:latin typeface="Trebuchet MS"/>
                <a:cs typeface="Trebuchet MS"/>
              </a:rPr>
              <a:t>the</a:t>
            </a:r>
            <a:r>
              <a:rPr sz="2800" spc="10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393939"/>
                </a:solidFill>
                <a:latin typeface="Trebuchet MS"/>
                <a:cs typeface="Trebuchet MS"/>
              </a:rPr>
              <a:t>shared</a:t>
            </a:r>
            <a:r>
              <a:rPr sz="2800" spc="10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393939"/>
                </a:solidFill>
                <a:latin typeface="Trebuchet MS"/>
                <a:cs typeface="Trebuchet MS"/>
              </a:rPr>
              <a:t>memory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7372"/>
            <a:ext cx="57759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40" dirty="0">
                <a:solidFill>
                  <a:srgbClr val="393939"/>
                </a:solidFill>
                <a:latin typeface="Trebuchet MS"/>
                <a:cs typeface="Trebuchet MS"/>
              </a:rPr>
              <a:t>FP</a:t>
            </a:r>
            <a:r>
              <a:rPr b="1" spc="-95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200" dirty="0">
                <a:solidFill>
                  <a:srgbClr val="393939"/>
                </a:solidFill>
                <a:latin typeface="Trebuchet MS"/>
                <a:cs typeface="Trebuchet MS"/>
              </a:rPr>
              <a:t>Growth</a:t>
            </a:r>
            <a:r>
              <a:rPr b="1" spc="-9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300" dirty="0">
                <a:solidFill>
                  <a:srgbClr val="393939"/>
                </a:solidFill>
                <a:latin typeface="Trebuchet MS"/>
                <a:cs typeface="Trebuchet MS"/>
              </a:rPr>
              <a:t>vs</a:t>
            </a:r>
            <a:r>
              <a:rPr b="1" spc="-110" dirty="0">
                <a:solidFill>
                  <a:srgbClr val="393939"/>
                </a:solidFill>
                <a:latin typeface="Trebuchet MS"/>
                <a:cs typeface="Trebuchet MS"/>
              </a:rPr>
              <a:t> </a:t>
            </a:r>
            <a:r>
              <a:rPr b="1" spc="70" dirty="0">
                <a:solidFill>
                  <a:srgbClr val="393939"/>
                </a:solidFill>
                <a:latin typeface="Trebuchet MS"/>
                <a:cs typeface="Trebuchet MS"/>
              </a:rPr>
              <a:t>Apriori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2640" y="1700910"/>
          <a:ext cx="10955020" cy="4676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47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547">
                <a:tc>
                  <a:txBody>
                    <a:bodyPr/>
                    <a:lstStyle/>
                    <a:p>
                      <a:pPr marL="127000">
                        <a:lnSpc>
                          <a:spcPts val="171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FP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Growth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ts val="1710"/>
                        </a:lnSpc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Apriori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14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Pattern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25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FP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growth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generates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pattern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constructing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FP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tree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26695" marR="7118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Apriori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generates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pattern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pairing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items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into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singletons,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pairs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triplets.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5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Candidate</a:t>
                      </a:r>
                      <a:r>
                        <a:rPr sz="1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3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There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 no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candidate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Apriori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candidate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0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9507">
                <a:tc>
                  <a:txBody>
                    <a:bodyPr/>
                    <a:lstStyle/>
                    <a:p>
                      <a:pPr marL="127000" marR="3041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faster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as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compared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Apriori.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increases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linearly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increase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number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itemsets.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26695" marR="1193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comparatively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slower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FP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Growth,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increases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exponentially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with</a:t>
                      </a:r>
                      <a:r>
                        <a:rPr sz="18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increase</a:t>
                      </a:r>
                      <a:r>
                        <a:rPr sz="1800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number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itemsets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58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Memory</a:t>
                      </a:r>
                      <a:r>
                        <a:rPr sz="1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Usage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841">
                <a:tc>
                  <a:txBody>
                    <a:bodyPr/>
                    <a:lstStyle/>
                    <a:p>
                      <a:pPr marL="127000">
                        <a:lnSpc>
                          <a:spcPts val="215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compact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of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database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saved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ts val="215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candidates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combinations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saved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memory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597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solidFill>
                  <a:srgbClr val="4471C4"/>
                </a:solidFill>
                <a:latin typeface="Calibri"/>
                <a:cs typeface="Calibri"/>
              </a:rPr>
              <a:t>Dynamic</a:t>
            </a:r>
            <a:r>
              <a:rPr b="1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4471C4"/>
                </a:solidFill>
                <a:latin typeface="Calibri"/>
                <a:cs typeface="Calibri"/>
              </a:rPr>
              <a:t>Itemset</a:t>
            </a:r>
            <a:r>
              <a:rPr b="1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4471C4"/>
                </a:solidFill>
                <a:latin typeface="Calibri"/>
                <a:cs typeface="Calibri"/>
              </a:rPr>
              <a:t>Counting</a:t>
            </a:r>
            <a:r>
              <a:rPr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4471C4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8586"/>
            <a:ext cx="9907905" cy="23285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Alternative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Apriori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Generation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Itemsets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dynamically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added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deleted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transactions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read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Relies on</a:t>
            </a:r>
            <a:r>
              <a:rPr sz="2800" dirty="0">
                <a:latin typeface="Times New Roman"/>
                <a:cs typeface="Times New Roman"/>
              </a:rPr>
              <a:t> the</a:t>
            </a:r>
            <a:r>
              <a:rPr sz="2800" spc="-5" dirty="0">
                <a:latin typeface="Times New Roman"/>
                <a:cs typeface="Times New Roman"/>
              </a:rPr>
              <a:t> fact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be</a:t>
            </a:r>
            <a:r>
              <a:rPr sz="2800" spc="-5" dirty="0">
                <a:latin typeface="Times New Roman"/>
                <a:cs typeface="Times New Roman"/>
              </a:rPr>
              <a:t> frequent,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all</a:t>
            </a:r>
            <a:r>
              <a:rPr sz="2800" spc="-5" dirty="0">
                <a:latin typeface="Times New Roman"/>
                <a:cs typeface="Times New Roman"/>
              </a:rPr>
              <a:t> 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subsets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must also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frequent,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examine </a:t>
            </a:r>
            <a:r>
              <a:rPr sz="2800" dirty="0">
                <a:latin typeface="Times New Roman"/>
                <a:cs typeface="Times New Roman"/>
              </a:rPr>
              <a:t>those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whose </a:t>
            </a:r>
            <a:r>
              <a:rPr sz="2800" dirty="0">
                <a:latin typeface="Times New Roman"/>
                <a:cs typeface="Times New Roman"/>
              </a:rPr>
              <a:t> subsets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 all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frequent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189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5" dirty="0">
                <a:solidFill>
                  <a:srgbClr val="C55A11"/>
                </a:solidFill>
                <a:latin typeface="Calibri"/>
                <a:cs typeface="Calibri"/>
              </a:rPr>
              <a:t>Frequent</a:t>
            </a:r>
            <a:r>
              <a:rPr b="1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b="1" spc="-15" dirty="0">
                <a:solidFill>
                  <a:srgbClr val="C55A11"/>
                </a:solidFill>
                <a:latin typeface="Calibri"/>
                <a:cs typeface="Calibri"/>
              </a:rPr>
              <a:t>Item</a:t>
            </a:r>
            <a:r>
              <a:rPr b="1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55A11"/>
                </a:solidFill>
                <a:latin typeface="Calibri"/>
                <a:cs typeface="Calibri"/>
              </a:rPr>
              <a:t>Set</a:t>
            </a:r>
          </a:p>
        </p:txBody>
      </p:sp>
      <p:sp>
        <p:nvSpPr>
          <p:cNvPr id="3" name="object 3"/>
          <p:cNvSpPr/>
          <p:nvPr/>
        </p:nvSpPr>
        <p:spPr>
          <a:xfrm>
            <a:off x="1158239" y="5018404"/>
            <a:ext cx="3634740" cy="434340"/>
          </a:xfrm>
          <a:custGeom>
            <a:avLst/>
            <a:gdLst/>
            <a:ahLst/>
            <a:cxnLst/>
            <a:rect l="l" t="t" r="r" b="b"/>
            <a:pathLst>
              <a:path w="3634740" h="434339">
                <a:moveTo>
                  <a:pt x="3634740" y="0"/>
                </a:moveTo>
                <a:lnTo>
                  <a:pt x="0" y="0"/>
                </a:lnTo>
                <a:lnTo>
                  <a:pt x="0" y="434340"/>
                </a:lnTo>
                <a:lnTo>
                  <a:pt x="3634740" y="434340"/>
                </a:lnTo>
                <a:lnTo>
                  <a:pt x="363474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93493"/>
            <a:ext cx="10014585" cy="22428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97409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Let</a:t>
            </a:r>
            <a:r>
              <a:rPr sz="2800" spc="-5" dirty="0">
                <a:latin typeface="Calibri"/>
                <a:cs typeface="Calibri"/>
              </a:rPr>
              <a:t> 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user-specified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σ.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ts val="3190"/>
              </a:lnSpc>
              <a:spcBef>
                <a:spcPts val="63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ϵ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said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σ,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endParaRPr sz="2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Calibri"/>
                <a:cs typeface="Calibri"/>
              </a:rPr>
              <a:t>Support(X)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≥ σ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4122292"/>
            <a:ext cx="4148454" cy="434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5"/>
              </a:lnSpc>
            </a:pPr>
            <a:r>
              <a:rPr sz="2800" spc="-20" dirty="0">
                <a:latin typeface="Calibri"/>
                <a:cs typeface="Calibri"/>
              </a:rPr>
              <a:t>Downward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Closure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095369"/>
            <a:ext cx="918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9755" indent="-437769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389755" algn="l"/>
                <a:tab pos="4390390" algn="l"/>
              </a:tabLst>
            </a:pP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subset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393463"/>
            <a:ext cx="969010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70"/>
              </a:spcBef>
            </a:pP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-10" dirty="0">
                <a:latin typeface="Calibri"/>
                <a:cs typeface="Calibri"/>
              </a:rPr>
              <a:t> set.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  <a:tab pos="4135754" algn="l"/>
              </a:tabLst>
            </a:pPr>
            <a:r>
              <a:rPr sz="2800" spc="-20" dirty="0">
                <a:latin typeface="Calibri"/>
                <a:cs typeface="Calibri"/>
              </a:rPr>
              <a:t>Upward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Closure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Property:	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superset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infrequent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5375249"/>
            <a:ext cx="2153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infrequent </a:t>
            </a:r>
            <a:r>
              <a:rPr sz="2800" spc="-10" dirty="0"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50087"/>
            <a:ext cx="10321290" cy="41205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5" dirty="0">
                <a:latin typeface="Times New Roman"/>
                <a:cs typeface="Times New Roman"/>
              </a:rPr>
              <a:t>Itemsets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marked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four </a:t>
            </a:r>
            <a:r>
              <a:rPr sz="2800" spc="-10" dirty="0">
                <a:latin typeface="Times New Roman"/>
                <a:cs typeface="Times New Roman"/>
              </a:rPr>
              <a:t>different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ways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they 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counted: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935" algn="l"/>
                <a:tab pos="221932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Solid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box:	</a:t>
            </a:r>
            <a:r>
              <a:rPr sz="2800" spc="-5" dirty="0">
                <a:latin typeface="Times New Roman"/>
                <a:cs typeface="Times New Roman"/>
              </a:rPr>
              <a:t>confirmed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frequent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 we have </a:t>
            </a:r>
            <a:r>
              <a:rPr sz="2800" dirty="0">
                <a:latin typeface="Times New Roman"/>
                <a:cs typeface="Times New Roman"/>
              </a:rPr>
              <a:t>finished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counting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exceeds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support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threshold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minsupp</a:t>
            </a:r>
            <a:endParaRPr sz="2800">
              <a:latin typeface="Times New Roman"/>
              <a:cs typeface="Times New Roman"/>
            </a:endParaRPr>
          </a:p>
          <a:p>
            <a:pPr marL="241300" marR="721995" indent="-229235">
              <a:lnSpc>
                <a:spcPts val="302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  <a:tab pos="276225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Solid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Circle:	</a:t>
            </a:r>
            <a:r>
              <a:rPr sz="2800" spc="-5" dirty="0">
                <a:latin typeface="Times New Roman"/>
                <a:cs typeface="Times New Roman"/>
              </a:rPr>
              <a:t>confirmed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infrequent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have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finished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counting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below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minsupp</a:t>
            </a:r>
            <a:endParaRPr sz="2800">
              <a:latin typeface="Times New Roman"/>
              <a:cs typeface="Times New Roman"/>
            </a:endParaRPr>
          </a:p>
          <a:p>
            <a:pPr marL="241300" marR="401320" indent="-229235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  <a:tab pos="275336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Dashed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box:	</a:t>
            </a:r>
            <a:r>
              <a:rPr sz="2800" spc="-5" dirty="0">
                <a:latin typeface="Times New Roman"/>
                <a:cs typeface="Times New Roman"/>
              </a:rPr>
              <a:t>suspected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frequent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 itemset we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 still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counting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exceeds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minsupp</a:t>
            </a:r>
            <a:endParaRPr sz="2800">
              <a:latin typeface="Times New Roman"/>
              <a:cs typeface="Times New Roman"/>
            </a:endParaRPr>
          </a:p>
          <a:p>
            <a:pPr marL="241300" marR="466725" indent="-229235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  <a:tab pos="302895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Dashed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Circle:	</a:t>
            </a:r>
            <a:r>
              <a:rPr sz="2800" spc="-5" dirty="0">
                <a:latin typeface="Times New Roman"/>
                <a:cs typeface="Times New Roman"/>
              </a:rPr>
              <a:t>suspected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infrequent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still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counting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 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below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minsupp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463039"/>
            <a:ext cx="253365" cy="281940"/>
          </a:xfrm>
          <a:custGeom>
            <a:avLst/>
            <a:gdLst/>
            <a:ahLst/>
            <a:cxnLst/>
            <a:rect l="l" t="t" r="r" b="b"/>
            <a:pathLst>
              <a:path w="253364" h="281939">
                <a:moveTo>
                  <a:pt x="0" y="281939"/>
                </a:moveTo>
                <a:lnTo>
                  <a:pt x="252984" y="281939"/>
                </a:lnTo>
                <a:lnTo>
                  <a:pt x="25298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571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3438" y="2289810"/>
            <a:ext cx="338455" cy="341630"/>
          </a:xfrm>
          <a:custGeom>
            <a:avLst/>
            <a:gdLst/>
            <a:ahLst/>
            <a:cxnLst/>
            <a:rect l="l" t="t" r="r" b="b"/>
            <a:pathLst>
              <a:path w="338454" h="341630">
                <a:moveTo>
                  <a:pt x="0" y="170687"/>
                </a:moveTo>
                <a:lnTo>
                  <a:pt x="6039" y="125324"/>
                </a:lnTo>
                <a:lnTo>
                  <a:pt x="23085" y="84553"/>
                </a:lnTo>
                <a:lnTo>
                  <a:pt x="49530" y="50006"/>
                </a:lnTo>
                <a:lnTo>
                  <a:pt x="83763" y="23311"/>
                </a:lnTo>
                <a:lnTo>
                  <a:pt x="124177" y="6099"/>
                </a:lnTo>
                <a:lnTo>
                  <a:pt x="169163" y="0"/>
                </a:lnTo>
                <a:lnTo>
                  <a:pt x="214150" y="6099"/>
                </a:lnTo>
                <a:lnTo>
                  <a:pt x="254564" y="23311"/>
                </a:lnTo>
                <a:lnTo>
                  <a:pt x="288797" y="50006"/>
                </a:lnTo>
                <a:lnTo>
                  <a:pt x="315242" y="84553"/>
                </a:lnTo>
                <a:lnTo>
                  <a:pt x="332288" y="125324"/>
                </a:lnTo>
                <a:lnTo>
                  <a:pt x="338327" y="170687"/>
                </a:lnTo>
                <a:lnTo>
                  <a:pt x="332288" y="216051"/>
                </a:lnTo>
                <a:lnTo>
                  <a:pt x="315242" y="256822"/>
                </a:lnTo>
                <a:lnTo>
                  <a:pt x="288797" y="291369"/>
                </a:lnTo>
                <a:lnTo>
                  <a:pt x="254564" y="318064"/>
                </a:lnTo>
                <a:lnTo>
                  <a:pt x="214150" y="335276"/>
                </a:lnTo>
                <a:lnTo>
                  <a:pt x="169163" y="341375"/>
                </a:lnTo>
                <a:lnTo>
                  <a:pt x="124177" y="335276"/>
                </a:lnTo>
                <a:lnTo>
                  <a:pt x="83763" y="318064"/>
                </a:lnTo>
                <a:lnTo>
                  <a:pt x="49530" y="291369"/>
                </a:lnTo>
                <a:lnTo>
                  <a:pt x="23085" y="256822"/>
                </a:lnTo>
                <a:lnTo>
                  <a:pt x="6039" y="216051"/>
                </a:lnTo>
                <a:lnTo>
                  <a:pt x="0" y="170687"/>
                </a:lnTo>
                <a:close/>
              </a:path>
            </a:pathLst>
          </a:custGeom>
          <a:ln w="381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063239" y="3227832"/>
            <a:ext cx="417830" cy="379730"/>
            <a:chOff x="3063239" y="3227832"/>
            <a:chExt cx="417830" cy="379730"/>
          </a:xfrm>
        </p:grpSpPr>
        <p:sp>
          <p:nvSpPr>
            <p:cNvPr id="6" name="object 6"/>
            <p:cNvSpPr/>
            <p:nvPr/>
          </p:nvSpPr>
          <p:spPr>
            <a:xfrm>
              <a:off x="3082289" y="3246882"/>
              <a:ext cx="379730" cy="341630"/>
            </a:xfrm>
            <a:custGeom>
              <a:avLst/>
              <a:gdLst/>
              <a:ahLst/>
              <a:cxnLst/>
              <a:rect l="l" t="t" r="r" b="b"/>
              <a:pathLst>
                <a:path w="379729" h="341629">
                  <a:moveTo>
                    <a:pt x="379475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379475" y="341375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2289" y="3246882"/>
              <a:ext cx="379730" cy="341630"/>
            </a:xfrm>
            <a:custGeom>
              <a:avLst/>
              <a:gdLst/>
              <a:ahLst/>
              <a:cxnLst/>
              <a:rect l="l" t="t" r="r" b="b"/>
              <a:pathLst>
                <a:path w="379729" h="341629">
                  <a:moveTo>
                    <a:pt x="0" y="341375"/>
                  </a:moveTo>
                  <a:lnTo>
                    <a:pt x="379475" y="341375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38100">
              <a:solidFill>
                <a:srgbClr val="6FAC4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461765" y="4179570"/>
            <a:ext cx="422275" cy="266700"/>
          </a:xfrm>
          <a:custGeom>
            <a:avLst/>
            <a:gdLst/>
            <a:ahLst/>
            <a:cxnLst/>
            <a:rect l="l" t="t" r="r" b="b"/>
            <a:pathLst>
              <a:path w="422275" h="266700">
                <a:moveTo>
                  <a:pt x="0" y="133349"/>
                </a:moveTo>
                <a:lnTo>
                  <a:pt x="28814" y="66039"/>
                </a:lnTo>
                <a:lnTo>
                  <a:pt x="61817" y="39052"/>
                </a:lnTo>
                <a:lnTo>
                  <a:pt x="104535" y="18203"/>
                </a:lnTo>
                <a:lnTo>
                  <a:pt x="154957" y="4762"/>
                </a:lnTo>
                <a:lnTo>
                  <a:pt x="211074" y="0"/>
                </a:lnTo>
                <a:lnTo>
                  <a:pt x="267190" y="4762"/>
                </a:lnTo>
                <a:lnTo>
                  <a:pt x="317612" y="18203"/>
                </a:lnTo>
                <a:lnTo>
                  <a:pt x="360330" y="39052"/>
                </a:lnTo>
                <a:lnTo>
                  <a:pt x="393333" y="66039"/>
                </a:lnTo>
                <a:lnTo>
                  <a:pt x="414609" y="97895"/>
                </a:lnTo>
                <a:lnTo>
                  <a:pt x="422148" y="133349"/>
                </a:lnTo>
                <a:lnTo>
                  <a:pt x="414609" y="168804"/>
                </a:lnTo>
                <a:lnTo>
                  <a:pt x="393333" y="200659"/>
                </a:lnTo>
                <a:lnTo>
                  <a:pt x="360330" y="227647"/>
                </a:lnTo>
                <a:lnTo>
                  <a:pt x="317612" y="248496"/>
                </a:lnTo>
                <a:lnTo>
                  <a:pt x="267190" y="261937"/>
                </a:lnTo>
                <a:lnTo>
                  <a:pt x="211074" y="266699"/>
                </a:lnTo>
                <a:lnTo>
                  <a:pt x="154957" y="261937"/>
                </a:lnTo>
                <a:lnTo>
                  <a:pt x="104535" y="248496"/>
                </a:lnTo>
                <a:lnTo>
                  <a:pt x="61817" y="227647"/>
                </a:lnTo>
                <a:lnTo>
                  <a:pt x="28814" y="200659"/>
                </a:lnTo>
                <a:lnTo>
                  <a:pt x="7538" y="168804"/>
                </a:lnTo>
                <a:lnTo>
                  <a:pt x="0" y="133349"/>
                </a:lnTo>
                <a:close/>
              </a:path>
            </a:pathLst>
          </a:custGeom>
          <a:ln w="38100">
            <a:solidFill>
              <a:srgbClr val="6FAC4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3646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DIC</a:t>
            </a:r>
            <a:r>
              <a:rPr b="1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Alg</a:t>
            </a:r>
            <a:r>
              <a:rPr b="1" spc="1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1" dirty="0">
                <a:solidFill>
                  <a:srgbClr val="000000"/>
                </a:solidFill>
                <a:latin typeface="Times New Roman"/>
                <a:cs typeface="Times New Roman"/>
              </a:rPr>
              <a:t>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788" y="1309522"/>
            <a:ext cx="10899775" cy="497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38100" indent="-515620">
              <a:lnSpc>
                <a:spcPct val="110000"/>
              </a:lnSpc>
              <a:spcBef>
                <a:spcPts val="10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Mark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empty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 with 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solid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square. </a:t>
            </a:r>
            <a:r>
              <a:rPr sz="2800" spc="-10" dirty="0">
                <a:latin typeface="Times New Roman"/>
                <a:cs typeface="Times New Roman"/>
              </a:rPr>
              <a:t>Mark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1-itemsets</a:t>
            </a:r>
            <a:r>
              <a:rPr sz="2800" spc="-5" dirty="0">
                <a:latin typeface="Times New Roman"/>
                <a:cs typeface="Times New Roman"/>
              </a:rPr>
              <a:t> with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dashed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circles. </a:t>
            </a:r>
            <a:r>
              <a:rPr sz="2800" spc="-10" dirty="0">
                <a:latin typeface="Times New Roman"/>
                <a:cs typeface="Times New Roman"/>
              </a:rPr>
              <a:t>Leave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 other itemsets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unmarked.</a:t>
            </a:r>
            <a:endParaRPr sz="2800">
              <a:latin typeface="Times New Roman"/>
              <a:cs typeface="Times New Roman"/>
            </a:endParaRPr>
          </a:p>
          <a:p>
            <a:pPr marL="280035" indent="-267970">
              <a:lnSpc>
                <a:spcPct val="100000"/>
              </a:lnSpc>
              <a:spcBef>
                <a:spcPts val="1330"/>
              </a:spcBef>
              <a:buAutoNum type="arabicPeriod"/>
              <a:tabLst>
                <a:tab pos="280670" algn="l"/>
              </a:tabLst>
            </a:pPr>
            <a:r>
              <a:rPr sz="2800" spc="-5" dirty="0">
                <a:latin typeface="Times New Roman"/>
                <a:cs typeface="Times New Roman"/>
              </a:rPr>
              <a:t>While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any dashed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itemsets remain: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60"/>
              </a:spcBef>
              <a:buAutoNum type="arabicPeriod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Read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transactions (if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reach the end of the transaction file, continue from 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beginning).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each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transaction,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increment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respective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counters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the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itemsets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appear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transaction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marked</a:t>
            </a:r>
            <a:r>
              <a:rPr sz="2400" dirty="0">
                <a:latin typeface="Times New Roman"/>
                <a:cs typeface="Times New Roman"/>
              </a:rPr>
              <a:t> with </a:t>
            </a:r>
            <a:r>
              <a:rPr sz="2400" spc="-5" dirty="0">
                <a:latin typeface="Times New Roman"/>
                <a:cs typeface="Times New Roman"/>
              </a:rPr>
              <a:t>dashes.</a:t>
            </a:r>
            <a:endParaRPr sz="2400">
              <a:latin typeface="Times New Roman"/>
              <a:cs typeface="Times New Roman"/>
            </a:endParaRPr>
          </a:p>
          <a:p>
            <a:pPr marL="756285" marR="63500" lvl="1" indent="-287020">
              <a:lnSpc>
                <a:spcPct val="11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If a dashed </a:t>
            </a:r>
            <a:r>
              <a:rPr sz="2400" spc="-5" dirty="0">
                <a:latin typeface="Times New Roman"/>
                <a:cs typeface="Times New Roman"/>
              </a:rPr>
              <a:t>circle's </a:t>
            </a:r>
            <a:r>
              <a:rPr sz="2400" dirty="0">
                <a:latin typeface="Times New Roman"/>
                <a:cs typeface="Times New Roman"/>
              </a:rPr>
              <a:t>count exceeds </a:t>
            </a:r>
            <a:r>
              <a:rPr sz="2400" i="1" dirty="0">
                <a:latin typeface="Times New Roman"/>
                <a:cs typeface="Times New Roman"/>
              </a:rPr>
              <a:t>minsupp</a:t>
            </a:r>
            <a:r>
              <a:rPr sz="2400" dirty="0">
                <a:latin typeface="Times New Roman"/>
                <a:cs typeface="Times New Roman"/>
              </a:rPr>
              <a:t>, turn it into a dashed square. If any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immediate </a:t>
            </a:r>
            <a:r>
              <a:rPr sz="2400" dirty="0">
                <a:latin typeface="Times New Roman"/>
                <a:cs typeface="Times New Roman"/>
              </a:rPr>
              <a:t>superset of it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all of </a:t>
            </a:r>
            <a:r>
              <a:rPr sz="2400" spc="-5" dirty="0">
                <a:latin typeface="Times New Roman"/>
                <a:cs typeface="Times New Roman"/>
              </a:rPr>
              <a:t>its subsets as solid </a:t>
            </a:r>
            <a:r>
              <a:rPr sz="2400" dirty="0">
                <a:latin typeface="Times New Roman"/>
                <a:cs typeface="Times New Roman"/>
              </a:rPr>
              <a:t>or dashed squares, add a </a:t>
            </a: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dashed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circle.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Once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dashed </a:t>
            </a:r>
            <a:r>
              <a:rPr sz="2400" spc="-5" dirty="0">
                <a:latin typeface="Times New Roman"/>
                <a:cs typeface="Times New Roman"/>
              </a:rPr>
              <a:t>itemset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transactions,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solid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90377"/>
            <a:ext cx="1028382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5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Itemset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lattices: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lattice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contains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all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possible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itemsets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a transaction database. Each itemset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the lattice </a:t>
            </a:r>
            <a:r>
              <a:rPr sz="2800" dirty="0">
                <a:latin typeface="Times New Roman"/>
                <a:cs typeface="Times New Roman"/>
              </a:rPr>
              <a:t>points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 of </a:t>
            </a:r>
            <a:r>
              <a:rPr sz="2800" dirty="0">
                <a:latin typeface="Times New Roman"/>
                <a:cs typeface="Times New Roman"/>
              </a:rPr>
              <a:t>its </a:t>
            </a:r>
            <a:r>
              <a:rPr sz="2800" spc="-5" dirty="0">
                <a:latin typeface="Times New Roman"/>
                <a:cs typeface="Times New Roman"/>
              </a:rPr>
              <a:t>supersets. When represented </a:t>
            </a:r>
            <a:r>
              <a:rPr sz="2800" spc="-20" dirty="0">
                <a:latin typeface="Times New Roman"/>
                <a:cs typeface="Times New Roman"/>
              </a:rPr>
              <a:t>graphically, </a:t>
            </a:r>
            <a:r>
              <a:rPr sz="2800" spc="-5" dirty="0">
                <a:latin typeface="Times New Roman"/>
                <a:cs typeface="Times New Roman"/>
              </a:rPr>
              <a:t>a itemset lattice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 help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 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understand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concepts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behind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DIC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887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4161"/>
            <a:ext cx="965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Example: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minsupp</a:t>
            </a:r>
            <a:r>
              <a:rPr sz="2800" b="1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= 25%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(support</a:t>
            </a:r>
            <a:r>
              <a:rPr sz="2800" spc="-5" dirty="0">
                <a:latin typeface="Times New Roman"/>
                <a:cs typeface="Times New Roman"/>
              </a:rPr>
              <a:t> count=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0.25*4=1)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 =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83" y="2752344"/>
            <a:ext cx="5163312" cy="39151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0425" y="3808221"/>
            <a:ext cx="145669" cy="2209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7953" y="3812794"/>
            <a:ext cx="124078" cy="2082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4415" y="4379214"/>
            <a:ext cx="216420" cy="251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08618" y="5069840"/>
            <a:ext cx="181482" cy="2299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2021" y="5085841"/>
            <a:ext cx="171196" cy="21513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570976" y="5832970"/>
            <a:ext cx="275590" cy="22860"/>
          </a:xfrm>
          <a:custGeom>
            <a:avLst/>
            <a:gdLst/>
            <a:ahLst/>
            <a:cxnLst/>
            <a:rect l="l" t="t" r="r" b="b"/>
            <a:pathLst>
              <a:path w="275590" h="22860">
                <a:moveTo>
                  <a:pt x="241617" y="22542"/>
                </a:moveTo>
                <a:lnTo>
                  <a:pt x="91821" y="22542"/>
                </a:lnTo>
                <a:lnTo>
                  <a:pt x="224663" y="22682"/>
                </a:lnTo>
                <a:lnTo>
                  <a:pt x="232537" y="22682"/>
                </a:lnTo>
                <a:lnTo>
                  <a:pt x="241617" y="22542"/>
                </a:lnTo>
                <a:close/>
              </a:path>
              <a:path w="275590" h="22860">
                <a:moveTo>
                  <a:pt x="261165" y="18364"/>
                </a:moveTo>
                <a:lnTo>
                  <a:pt x="37083" y="18364"/>
                </a:lnTo>
                <a:lnTo>
                  <a:pt x="39497" y="19227"/>
                </a:lnTo>
                <a:lnTo>
                  <a:pt x="38226" y="19227"/>
                </a:lnTo>
                <a:lnTo>
                  <a:pt x="41401" y="21628"/>
                </a:lnTo>
                <a:lnTo>
                  <a:pt x="43942" y="22491"/>
                </a:lnTo>
                <a:lnTo>
                  <a:pt x="53975" y="22529"/>
                </a:lnTo>
                <a:lnTo>
                  <a:pt x="71247" y="22555"/>
                </a:lnTo>
                <a:lnTo>
                  <a:pt x="241617" y="22542"/>
                </a:lnTo>
                <a:lnTo>
                  <a:pt x="260642" y="19227"/>
                </a:lnTo>
                <a:lnTo>
                  <a:pt x="39497" y="19227"/>
                </a:lnTo>
                <a:lnTo>
                  <a:pt x="260646" y="19220"/>
                </a:lnTo>
                <a:lnTo>
                  <a:pt x="261165" y="18364"/>
                </a:lnTo>
                <a:close/>
              </a:path>
              <a:path w="275590" h="22860">
                <a:moveTo>
                  <a:pt x="37083" y="18364"/>
                </a:moveTo>
                <a:lnTo>
                  <a:pt x="38216" y="19220"/>
                </a:lnTo>
                <a:lnTo>
                  <a:pt x="39497" y="19227"/>
                </a:lnTo>
                <a:lnTo>
                  <a:pt x="37083" y="18364"/>
                </a:lnTo>
                <a:close/>
              </a:path>
              <a:path w="275590" h="22860">
                <a:moveTo>
                  <a:pt x="17305" y="13736"/>
                </a:moveTo>
                <a:lnTo>
                  <a:pt x="19050" y="16967"/>
                </a:lnTo>
                <a:lnTo>
                  <a:pt x="22605" y="19151"/>
                </a:lnTo>
                <a:lnTo>
                  <a:pt x="38216" y="19220"/>
                </a:lnTo>
                <a:lnTo>
                  <a:pt x="37083" y="18364"/>
                </a:lnTo>
                <a:lnTo>
                  <a:pt x="261165" y="18364"/>
                </a:lnTo>
                <a:lnTo>
                  <a:pt x="262510" y="16141"/>
                </a:lnTo>
                <a:lnTo>
                  <a:pt x="254126" y="16141"/>
                </a:lnTo>
                <a:lnTo>
                  <a:pt x="255059" y="14859"/>
                </a:lnTo>
                <a:lnTo>
                  <a:pt x="46481" y="14859"/>
                </a:lnTo>
                <a:lnTo>
                  <a:pt x="43942" y="14020"/>
                </a:lnTo>
                <a:lnTo>
                  <a:pt x="45317" y="14017"/>
                </a:lnTo>
                <a:lnTo>
                  <a:pt x="44935" y="13741"/>
                </a:lnTo>
                <a:lnTo>
                  <a:pt x="17305" y="13736"/>
                </a:lnTo>
                <a:close/>
              </a:path>
              <a:path w="275590" h="22860">
                <a:moveTo>
                  <a:pt x="255277" y="14558"/>
                </a:moveTo>
                <a:lnTo>
                  <a:pt x="254126" y="16141"/>
                </a:lnTo>
                <a:lnTo>
                  <a:pt x="257175" y="14668"/>
                </a:lnTo>
                <a:lnTo>
                  <a:pt x="255277" y="14558"/>
                </a:lnTo>
                <a:close/>
              </a:path>
              <a:path w="275590" h="22860">
                <a:moveTo>
                  <a:pt x="262254" y="7480"/>
                </a:moveTo>
                <a:lnTo>
                  <a:pt x="259451" y="8813"/>
                </a:lnTo>
                <a:lnTo>
                  <a:pt x="255277" y="14558"/>
                </a:lnTo>
                <a:lnTo>
                  <a:pt x="257175" y="14668"/>
                </a:lnTo>
                <a:lnTo>
                  <a:pt x="254126" y="16141"/>
                </a:lnTo>
                <a:lnTo>
                  <a:pt x="262510" y="16141"/>
                </a:lnTo>
                <a:lnTo>
                  <a:pt x="263856" y="13919"/>
                </a:lnTo>
                <a:lnTo>
                  <a:pt x="262254" y="13919"/>
                </a:lnTo>
                <a:lnTo>
                  <a:pt x="264795" y="12369"/>
                </a:lnTo>
                <a:lnTo>
                  <a:pt x="269425" y="12369"/>
                </a:lnTo>
                <a:lnTo>
                  <a:pt x="272161" y="8813"/>
                </a:lnTo>
                <a:lnTo>
                  <a:pt x="264922" y="8813"/>
                </a:lnTo>
                <a:lnTo>
                  <a:pt x="265859" y="7741"/>
                </a:lnTo>
                <a:lnTo>
                  <a:pt x="262254" y="7480"/>
                </a:lnTo>
                <a:close/>
              </a:path>
              <a:path w="275590" h="22860">
                <a:moveTo>
                  <a:pt x="45317" y="14017"/>
                </a:moveTo>
                <a:lnTo>
                  <a:pt x="43942" y="14020"/>
                </a:lnTo>
                <a:lnTo>
                  <a:pt x="46481" y="14859"/>
                </a:lnTo>
                <a:lnTo>
                  <a:pt x="45317" y="14017"/>
                </a:lnTo>
                <a:close/>
              </a:path>
              <a:path w="275590" h="22860">
                <a:moveTo>
                  <a:pt x="232537" y="13843"/>
                </a:moveTo>
                <a:lnTo>
                  <a:pt x="149732" y="13944"/>
                </a:lnTo>
                <a:lnTo>
                  <a:pt x="45317" y="14017"/>
                </a:lnTo>
                <a:lnTo>
                  <a:pt x="46481" y="14859"/>
                </a:lnTo>
                <a:lnTo>
                  <a:pt x="255059" y="14859"/>
                </a:lnTo>
                <a:lnTo>
                  <a:pt x="255277" y="14558"/>
                </a:lnTo>
                <a:lnTo>
                  <a:pt x="245618" y="14058"/>
                </a:lnTo>
                <a:lnTo>
                  <a:pt x="232537" y="13843"/>
                </a:lnTo>
                <a:close/>
              </a:path>
              <a:path w="275590" h="22860">
                <a:moveTo>
                  <a:pt x="84200" y="13970"/>
                </a:moveTo>
                <a:lnTo>
                  <a:pt x="59308" y="13982"/>
                </a:lnTo>
                <a:lnTo>
                  <a:pt x="91821" y="13982"/>
                </a:lnTo>
                <a:lnTo>
                  <a:pt x="84200" y="13970"/>
                </a:lnTo>
                <a:close/>
              </a:path>
              <a:path w="275590" h="22860">
                <a:moveTo>
                  <a:pt x="264795" y="12369"/>
                </a:moveTo>
                <a:lnTo>
                  <a:pt x="262254" y="13919"/>
                </a:lnTo>
                <a:lnTo>
                  <a:pt x="263930" y="13797"/>
                </a:lnTo>
                <a:lnTo>
                  <a:pt x="264795" y="12369"/>
                </a:lnTo>
                <a:close/>
              </a:path>
              <a:path w="275590" h="22860">
                <a:moveTo>
                  <a:pt x="263930" y="13797"/>
                </a:moveTo>
                <a:lnTo>
                  <a:pt x="262254" y="13919"/>
                </a:lnTo>
                <a:lnTo>
                  <a:pt x="263856" y="13919"/>
                </a:lnTo>
                <a:close/>
              </a:path>
              <a:path w="275590" h="22860">
                <a:moveTo>
                  <a:pt x="269425" y="12369"/>
                </a:moveTo>
                <a:lnTo>
                  <a:pt x="264795" y="12369"/>
                </a:lnTo>
                <a:lnTo>
                  <a:pt x="263930" y="13797"/>
                </a:lnTo>
                <a:lnTo>
                  <a:pt x="267334" y="13550"/>
                </a:lnTo>
                <a:lnTo>
                  <a:pt x="269367" y="12446"/>
                </a:lnTo>
                <a:close/>
              </a:path>
              <a:path w="275590" h="22860">
                <a:moveTo>
                  <a:pt x="5079" y="0"/>
                </a:moveTo>
                <a:lnTo>
                  <a:pt x="2031" y="2209"/>
                </a:lnTo>
                <a:lnTo>
                  <a:pt x="889" y="6032"/>
                </a:lnTo>
                <a:lnTo>
                  <a:pt x="714" y="6564"/>
                </a:lnTo>
                <a:lnTo>
                  <a:pt x="0" y="9969"/>
                </a:lnTo>
                <a:lnTo>
                  <a:pt x="253" y="11252"/>
                </a:lnTo>
                <a:lnTo>
                  <a:pt x="1212" y="12446"/>
                </a:lnTo>
                <a:lnTo>
                  <a:pt x="1904" y="13208"/>
                </a:lnTo>
                <a:lnTo>
                  <a:pt x="3048" y="13766"/>
                </a:lnTo>
                <a:lnTo>
                  <a:pt x="17301" y="13728"/>
                </a:lnTo>
                <a:lnTo>
                  <a:pt x="16128" y="11557"/>
                </a:lnTo>
                <a:lnTo>
                  <a:pt x="23740" y="11557"/>
                </a:lnTo>
                <a:lnTo>
                  <a:pt x="22605" y="10883"/>
                </a:lnTo>
                <a:lnTo>
                  <a:pt x="25106" y="10883"/>
                </a:lnTo>
                <a:lnTo>
                  <a:pt x="23952" y="8750"/>
                </a:lnTo>
                <a:lnTo>
                  <a:pt x="8381" y="8750"/>
                </a:lnTo>
                <a:lnTo>
                  <a:pt x="5310" y="6273"/>
                </a:lnTo>
                <a:lnTo>
                  <a:pt x="5079" y="6273"/>
                </a:lnTo>
                <a:lnTo>
                  <a:pt x="4318" y="5473"/>
                </a:lnTo>
                <a:lnTo>
                  <a:pt x="5907" y="5473"/>
                </a:lnTo>
                <a:lnTo>
                  <a:pt x="8127" y="3327"/>
                </a:lnTo>
                <a:lnTo>
                  <a:pt x="8508" y="3327"/>
                </a:lnTo>
                <a:lnTo>
                  <a:pt x="8508" y="1422"/>
                </a:lnTo>
                <a:lnTo>
                  <a:pt x="7112" y="25"/>
                </a:lnTo>
                <a:lnTo>
                  <a:pt x="5079" y="0"/>
                </a:lnTo>
                <a:close/>
              </a:path>
              <a:path w="275590" h="22860">
                <a:moveTo>
                  <a:pt x="16128" y="11557"/>
                </a:moveTo>
                <a:lnTo>
                  <a:pt x="17305" y="13736"/>
                </a:lnTo>
                <a:lnTo>
                  <a:pt x="19812" y="13741"/>
                </a:lnTo>
                <a:lnTo>
                  <a:pt x="16128" y="11557"/>
                </a:lnTo>
                <a:close/>
              </a:path>
              <a:path w="275590" h="22860">
                <a:moveTo>
                  <a:pt x="23740" y="11557"/>
                </a:moveTo>
                <a:lnTo>
                  <a:pt x="16128" y="11557"/>
                </a:lnTo>
                <a:lnTo>
                  <a:pt x="19812" y="13741"/>
                </a:lnTo>
                <a:lnTo>
                  <a:pt x="44935" y="13741"/>
                </a:lnTo>
                <a:lnTo>
                  <a:pt x="44004" y="13068"/>
                </a:lnTo>
                <a:lnTo>
                  <a:pt x="26289" y="13068"/>
                </a:lnTo>
                <a:lnTo>
                  <a:pt x="23740" y="11557"/>
                </a:lnTo>
                <a:close/>
              </a:path>
              <a:path w="275590" h="22860">
                <a:moveTo>
                  <a:pt x="17301" y="13728"/>
                </a:moveTo>
                <a:lnTo>
                  <a:pt x="13334" y="13728"/>
                </a:lnTo>
                <a:lnTo>
                  <a:pt x="17305" y="13736"/>
                </a:lnTo>
                <a:close/>
              </a:path>
              <a:path w="275590" h="22860">
                <a:moveTo>
                  <a:pt x="25106" y="10883"/>
                </a:moveTo>
                <a:lnTo>
                  <a:pt x="22605" y="10883"/>
                </a:lnTo>
                <a:lnTo>
                  <a:pt x="26289" y="13068"/>
                </a:lnTo>
                <a:lnTo>
                  <a:pt x="25106" y="10883"/>
                </a:lnTo>
                <a:close/>
              </a:path>
              <a:path w="275590" h="22860">
                <a:moveTo>
                  <a:pt x="39497" y="10820"/>
                </a:moveTo>
                <a:lnTo>
                  <a:pt x="26543" y="10883"/>
                </a:lnTo>
                <a:lnTo>
                  <a:pt x="25106" y="10883"/>
                </a:lnTo>
                <a:lnTo>
                  <a:pt x="26289" y="13068"/>
                </a:lnTo>
                <a:lnTo>
                  <a:pt x="44004" y="13068"/>
                </a:lnTo>
                <a:lnTo>
                  <a:pt x="42037" y="11645"/>
                </a:lnTo>
                <a:lnTo>
                  <a:pt x="39497" y="10820"/>
                </a:lnTo>
                <a:close/>
              </a:path>
              <a:path w="275590" h="22860">
                <a:moveTo>
                  <a:pt x="265859" y="7741"/>
                </a:moveTo>
                <a:lnTo>
                  <a:pt x="264922" y="8813"/>
                </a:lnTo>
                <a:lnTo>
                  <a:pt x="267334" y="7848"/>
                </a:lnTo>
                <a:lnTo>
                  <a:pt x="265859" y="7741"/>
                </a:lnTo>
                <a:close/>
              </a:path>
              <a:path w="275590" h="22860">
                <a:moveTo>
                  <a:pt x="272669" y="1663"/>
                </a:moveTo>
                <a:lnTo>
                  <a:pt x="271145" y="1790"/>
                </a:lnTo>
                <a:lnTo>
                  <a:pt x="270128" y="2857"/>
                </a:lnTo>
                <a:lnTo>
                  <a:pt x="265859" y="7741"/>
                </a:lnTo>
                <a:lnTo>
                  <a:pt x="267334" y="7848"/>
                </a:lnTo>
                <a:lnTo>
                  <a:pt x="264922" y="8813"/>
                </a:lnTo>
                <a:lnTo>
                  <a:pt x="272161" y="8813"/>
                </a:lnTo>
                <a:lnTo>
                  <a:pt x="275081" y="5054"/>
                </a:lnTo>
                <a:lnTo>
                  <a:pt x="274954" y="3454"/>
                </a:lnTo>
                <a:lnTo>
                  <a:pt x="272669" y="1663"/>
                </a:lnTo>
                <a:close/>
              </a:path>
              <a:path w="275590" h="22860">
                <a:moveTo>
                  <a:pt x="7888" y="5484"/>
                </a:moveTo>
                <a:lnTo>
                  <a:pt x="7112" y="6261"/>
                </a:lnTo>
                <a:lnTo>
                  <a:pt x="5308" y="6272"/>
                </a:lnTo>
                <a:lnTo>
                  <a:pt x="8381" y="8750"/>
                </a:lnTo>
                <a:lnTo>
                  <a:pt x="8079" y="7315"/>
                </a:lnTo>
                <a:lnTo>
                  <a:pt x="7874" y="7315"/>
                </a:lnTo>
                <a:lnTo>
                  <a:pt x="7936" y="6337"/>
                </a:lnTo>
                <a:lnTo>
                  <a:pt x="7888" y="5484"/>
                </a:lnTo>
                <a:close/>
              </a:path>
              <a:path w="275590" h="22860">
                <a:moveTo>
                  <a:pt x="7990" y="5484"/>
                </a:moveTo>
                <a:lnTo>
                  <a:pt x="7921" y="6564"/>
                </a:lnTo>
                <a:lnTo>
                  <a:pt x="8381" y="8750"/>
                </a:lnTo>
                <a:lnTo>
                  <a:pt x="23952" y="8750"/>
                </a:lnTo>
                <a:lnTo>
                  <a:pt x="23368" y="7670"/>
                </a:lnTo>
                <a:lnTo>
                  <a:pt x="19832" y="5511"/>
                </a:lnTo>
                <a:lnTo>
                  <a:pt x="7990" y="5484"/>
                </a:lnTo>
                <a:close/>
              </a:path>
              <a:path w="275590" h="22860">
                <a:moveTo>
                  <a:pt x="7921" y="6564"/>
                </a:moveTo>
                <a:lnTo>
                  <a:pt x="7874" y="7315"/>
                </a:lnTo>
                <a:lnTo>
                  <a:pt x="8079" y="7315"/>
                </a:lnTo>
                <a:lnTo>
                  <a:pt x="7921" y="6564"/>
                </a:lnTo>
                <a:close/>
              </a:path>
              <a:path w="275590" h="22860">
                <a:moveTo>
                  <a:pt x="7936" y="6337"/>
                </a:moveTo>
                <a:lnTo>
                  <a:pt x="7921" y="6564"/>
                </a:lnTo>
                <a:lnTo>
                  <a:pt x="7936" y="6337"/>
                </a:lnTo>
                <a:close/>
              </a:path>
              <a:path w="275590" h="22860">
                <a:moveTo>
                  <a:pt x="5184" y="6172"/>
                </a:moveTo>
                <a:close/>
              </a:path>
              <a:path w="275590" h="22860">
                <a:moveTo>
                  <a:pt x="5308" y="6272"/>
                </a:moveTo>
                <a:lnTo>
                  <a:pt x="5079" y="6273"/>
                </a:lnTo>
                <a:lnTo>
                  <a:pt x="5310" y="6273"/>
                </a:lnTo>
                <a:close/>
              </a:path>
              <a:path w="275590" h="22860">
                <a:moveTo>
                  <a:pt x="5902" y="5478"/>
                </a:moveTo>
                <a:lnTo>
                  <a:pt x="5329" y="6032"/>
                </a:lnTo>
                <a:lnTo>
                  <a:pt x="5308" y="6272"/>
                </a:lnTo>
                <a:lnTo>
                  <a:pt x="7112" y="6261"/>
                </a:lnTo>
                <a:lnTo>
                  <a:pt x="7888" y="5484"/>
                </a:lnTo>
                <a:lnTo>
                  <a:pt x="5902" y="5478"/>
                </a:lnTo>
                <a:close/>
              </a:path>
              <a:path w="275590" h="22860">
                <a:moveTo>
                  <a:pt x="4318" y="5473"/>
                </a:moveTo>
                <a:lnTo>
                  <a:pt x="5185" y="6172"/>
                </a:lnTo>
                <a:lnTo>
                  <a:pt x="5902" y="5478"/>
                </a:lnTo>
                <a:lnTo>
                  <a:pt x="4318" y="5473"/>
                </a:lnTo>
                <a:close/>
              </a:path>
              <a:path w="275590" h="22860">
                <a:moveTo>
                  <a:pt x="19812" y="5499"/>
                </a:moveTo>
                <a:lnTo>
                  <a:pt x="17272" y="5511"/>
                </a:lnTo>
                <a:lnTo>
                  <a:pt x="19832" y="5511"/>
                </a:lnTo>
                <a:close/>
              </a:path>
              <a:path w="275590" h="22860">
                <a:moveTo>
                  <a:pt x="8127" y="3327"/>
                </a:moveTo>
                <a:lnTo>
                  <a:pt x="5902" y="5478"/>
                </a:lnTo>
                <a:lnTo>
                  <a:pt x="7888" y="5484"/>
                </a:lnTo>
                <a:lnTo>
                  <a:pt x="8127" y="3327"/>
                </a:lnTo>
                <a:close/>
              </a:path>
              <a:path w="275590" h="22860">
                <a:moveTo>
                  <a:pt x="8508" y="3327"/>
                </a:moveTo>
                <a:lnTo>
                  <a:pt x="8127" y="3327"/>
                </a:lnTo>
                <a:lnTo>
                  <a:pt x="7997" y="5375"/>
                </a:lnTo>
                <a:lnTo>
                  <a:pt x="8508" y="4864"/>
                </a:lnTo>
                <a:lnTo>
                  <a:pt x="8508" y="33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" y="591312"/>
            <a:ext cx="5373624" cy="519379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4184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90309" y="438427"/>
            <a:ext cx="4981575" cy="5240020"/>
            <a:chOff x="6290309" y="438427"/>
            <a:chExt cx="4981575" cy="5240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0309" y="438427"/>
              <a:ext cx="4981574" cy="5239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746" y="4085971"/>
              <a:ext cx="2183637" cy="12644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8139" y="4045584"/>
              <a:ext cx="1600642" cy="12383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584" y="2531871"/>
              <a:ext cx="228218" cy="11986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8596" y="2443606"/>
              <a:ext cx="1953259" cy="1474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7093" y="2489327"/>
              <a:ext cx="1993264" cy="11015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2487" y="811148"/>
              <a:ext cx="1508886" cy="11541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4251" y="975868"/>
              <a:ext cx="316865" cy="9156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1306" y="852550"/>
              <a:ext cx="1196340" cy="1026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4819"/>
            <a:ext cx="5430011" cy="58521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4184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162040" y="438427"/>
            <a:ext cx="5109845" cy="5581650"/>
            <a:chOff x="6162040" y="438427"/>
            <a:chExt cx="5109845" cy="5581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0310" y="438427"/>
              <a:ext cx="4981574" cy="5239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2040" y="3790441"/>
              <a:ext cx="2313813" cy="12467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1751" y="3672586"/>
              <a:ext cx="2511298" cy="2163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9535" y="5768098"/>
              <a:ext cx="187960" cy="2514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12966" y="5913361"/>
              <a:ext cx="177165" cy="83820"/>
            </a:xfrm>
            <a:custGeom>
              <a:avLst/>
              <a:gdLst/>
              <a:ahLst/>
              <a:cxnLst/>
              <a:rect l="l" t="t" r="r" b="b"/>
              <a:pathLst>
                <a:path w="177165" h="83820">
                  <a:moveTo>
                    <a:pt x="127635" y="4318"/>
                  </a:moveTo>
                  <a:lnTo>
                    <a:pt x="123317" y="4305"/>
                  </a:lnTo>
                  <a:lnTo>
                    <a:pt x="113538" y="4318"/>
                  </a:lnTo>
                  <a:lnTo>
                    <a:pt x="127635" y="4318"/>
                  </a:lnTo>
                  <a:close/>
                </a:path>
                <a:path w="177165" h="83820">
                  <a:moveTo>
                    <a:pt x="157099" y="4305"/>
                  </a:moveTo>
                  <a:lnTo>
                    <a:pt x="142113" y="0"/>
                  </a:lnTo>
                  <a:lnTo>
                    <a:pt x="135509" y="0"/>
                  </a:lnTo>
                  <a:lnTo>
                    <a:pt x="131064" y="1854"/>
                  </a:lnTo>
                  <a:lnTo>
                    <a:pt x="128587" y="4318"/>
                  </a:lnTo>
                  <a:lnTo>
                    <a:pt x="34036" y="4394"/>
                  </a:lnTo>
                  <a:lnTo>
                    <a:pt x="12700" y="4673"/>
                  </a:lnTo>
                  <a:lnTo>
                    <a:pt x="10236" y="4775"/>
                  </a:lnTo>
                  <a:lnTo>
                    <a:pt x="9652" y="4038"/>
                  </a:lnTo>
                  <a:lnTo>
                    <a:pt x="9652" y="11531"/>
                  </a:lnTo>
                  <a:lnTo>
                    <a:pt x="7594" y="11823"/>
                  </a:lnTo>
                  <a:lnTo>
                    <a:pt x="5232" y="12661"/>
                  </a:lnTo>
                  <a:lnTo>
                    <a:pt x="7454" y="11861"/>
                  </a:lnTo>
                  <a:lnTo>
                    <a:pt x="7594" y="11823"/>
                  </a:lnTo>
                  <a:lnTo>
                    <a:pt x="8623" y="11671"/>
                  </a:lnTo>
                  <a:lnTo>
                    <a:pt x="9652" y="11531"/>
                  </a:lnTo>
                  <a:lnTo>
                    <a:pt x="9652" y="4038"/>
                  </a:lnTo>
                  <a:lnTo>
                    <a:pt x="8775" y="3924"/>
                  </a:lnTo>
                  <a:lnTo>
                    <a:pt x="8636" y="3657"/>
                  </a:lnTo>
                  <a:lnTo>
                    <a:pt x="7975" y="3441"/>
                  </a:lnTo>
                  <a:lnTo>
                    <a:pt x="7975" y="3810"/>
                  </a:lnTo>
                  <a:lnTo>
                    <a:pt x="7581" y="3746"/>
                  </a:lnTo>
                  <a:lnTo>
                    <a:pt x="7975" y="3810"/>
                  </a:lnTo>
                  <a:lnTo>
                    <a:pt x="7975" y="3441"/>
                  </a:lnTo>
                  <a:lnTo>
                    <a:pt x="6223" y="2844"/>
                  </a:lnTo>
                  <a:lnTo>
                    <a:pt x="5689" y="3098"/>
                  </a:lnTo>
                  <a:lnTo>
                    <a:pt x="3924" y="3924"/>
                  </a:lnTo>
                  <a:lnTo>
                    <a:pt x="4470" y="3657"/>
                  </a:lnTo>
                  <a:lnTo>
                    <a:pt x="5689" y="3098"/>
                  </a:lnTo>
                  <a:lnTo>
                    <a:pt x="5334" y="2959"/>
                  </a:lnTo>
                  <a:lnTo>
                    <a:pt x="3175" y="3822"/>
                  </a:lnTo>
                  <a:lnTo>
                    <a:pt x="2819" y="4457"/>
                  </a:lnTo>
                  <a:lnTo>
                    <a:pt x="2032" y="4851"/>
                  </a:lnTo>
                  <a:lnTo>
                    <a:pt x="1016" y="7302"/>
                  </a:lnTo>
                  <a:lnTo>
                    <a:pt x="1104" y="7531"/>
                  </a:lnTo>
                  <a:lnTo>
                    <a:pt x="889" y="7899"/>
                  </a:lnTo>
                  <a:lnTo>
                    <a:pt x="0" y="9652"/>
                  </a:lnTo>
                  <a:lnTo>
                    <a:pt x="114" y="11976"/>
                  </a:lnTo>
                  <a:lnTo>
                    <a:pt x="1016" y="13500"/>
                  </a:lnTo>
                  <a:lnTo>
                    <a:pt x="1905" y="15227"/>
                  </a:lnTo>
                  <a:lnTo>
                    <a:pt x="55245" y="16979"/>
                  </a:lnTo>
                  <a:lnTo>
                    <a:pt x="115277" y="17018"/>
                  </a:lnTo>
                  <a:lnTo>
                    <a:pt x="118237" y="17018"/>
                  </a:lnTo>
                  <a:lnTo>
                    <a:pt x="121742" y="17018"/>
                  </a:lnTo>
                  <a:lnTo>
                    <a:pt x="131191" y="17018"/>
                  </a:lnTo>
                  <a:lnTo>
                    <a:pt x="135763" y="15151"/>
                  </a:lnTo>
                  <a:lnTo>
                    <a:pt x="138214" y="12687"/>
                  </a:lnTo>
                  <a:lnTo>
                    <a:pt x="154647" y="10820"/>
                  </a:lnTo>
                  <a:lnTo>
                    <a:pt x="155829" y="10248"/>
                  </a:lnTo>
                  <a:lnTo>
                    <a:pt x="157099" y="8394"/>
                  </a:lnTo>
                  <a:lnTo>
                    <a:pt x="157099" y="6159"/>
                  </a:lnTo>
                  <a:lnTo>
                    <a:pt x="157099" y="4305"/>
                  </a:lnTo>
                  <a:close/>
                </a:path>
                <a:path w="177165" h="83820">
                  <a:moveTo>
                    <a:pt x="177038" y="62280"/>
                  </a:moveTo>
                  <a:lnTo>
                    <a:pt x="176707" y="60388"/>
                  </a:lnTo>
                  <a:lnTo>
                    <a:pt x="176606" y="59804"/>
                  </a:lnTo>
                  <a:lnTo>
                    <a:pt x="176491" y="59309"/>
                  </a:lnTo>
                  <a:lnTo>
                    <a:pt x="175260" y="58267"/>
                  </a:lnTo>
                  <a:lnTo>
                    <a:pt x="170053" y="58305"/>
                  </a:lnTo>
                  <a:lnTo>
                    <a:pt x="169545" y="58343"/>
                  </a:lnTo>
                  <a:lnTo>
                    <a:pt x="165100" y="58966"/>
                  </a:lnTo>
                  <a:lnTo>
                    <a:pt x="164973" y="59004"/>
                  </a:lnTo>
                  <a:lnTo>
                    <a:pt x="161721" y="59626"/>
                  </a:lnTo>
                  <a:lnTo>
                    <a:pt x="159131" y="59232"/>
                  </a:lnTo>
                  <a:lnTo>
                    <a:pt x="156972" y="59309"/>
                  </a:lnTo>
                  <a:lnTo>
                    <a:pt x="153123" y="60172"/>
                  </a:lnTo>
                  <a:lnTo>
                    <a:pt x="150876" y="59969"/>
                  </a:lnTo>
                  <a:lnTo>
                    <a:pt x="150749" y="59944"/>
                  </a:lnTo>
                  <a:lnTo>
                    <a:pt x="147193" y="59728"/>
                  </a:lnTo>
                  <a:lnTo>
                    <a:pt x="142240" y="61391"/>
                  </a:lnTo>
                  <a:lnTo>
                    <a:pt x="139534" y="63817"/>
                  </a:lnTo>
                  <a:lnTo>
                    <a:pt x="134620" y="63677"/>
                  </a:lnTo>
                  <a:lnTo>
                    <a:pt x="115316" y="63550"/>
                  </a:lnTo>
                  <a:lnTo>
                    <a:pt x="113157" y="64643"/>
                  </a:lnTo>
                  <a:lnTo>
                    <a:pt x="109982" y="68948"/>
                  </a:lnTo>
                  <a:lnTo>
                    <a:pt x="107823" y="71894"/>
                  </a:lnTo>
                  <a:lnTo>
                    <a:pt x="109969" y="68948"/>
                  </a:lnTo>
                  <a:lnTo>
                    <a:pt x="108585" y="68935"/>
                  </a:lnTo>
                  <a:lnTo>
                    <a:pt x="96393" y="68948"/>
                  </a:lnTo>
                  <a:lnTo>
                    <a:pt x="88773" y="68948"/>
                  </a:lnTo>
                  <a:lnTo>
                    <a:pt x="74676" y="68935"/>
                  </a:lnTo>
                  <a:lnTo>
                    <a:pt x="55245" y="68935"/>
                  </a:lnTo>
                  <a:lnTo>
                    <a:pt x="47409" y="68973"/>
                  </a:lnTo>
                  <a:lnTo>
                    <a:pt x="46990" y="68605"/>
                  </a:lnTo>
                  <a:lnTo>
                    <a:pt x="43561" y="68414"/>
                  </a:lnTo>
                  <a:lnTo>
                    <a:pt x="42697" y="68986"/>
                  </a:lnTo>
                  <a:lnTo>
                    <a:pt x="40894" y="68986"/>
                  </a:lnTo>
                  <a:lnTo>
                    <a:pt x="37719" y="72110"/>
                  </a:lnTo>
                  <a:lnTo>
                    <a:pt x="37668" y="73520"/>
                  </a:lnTo>
                  <a:lnTo>
                    <a:pt x="37134" y="75031"/>
                  </a:lnTo>
                  <a:lnTo>
                    <a:pt x="37147" y="75438"/>
                  </a:lnTo>
                  <a:lnTo>
                    <a:pt x="37592" y="76949"/>
                  </a:lnTo>
                  <a:lnTo>
                    <a:pt x="37592" y="79933"/>
                  </a:lnTo>
                  <a:lnTo>
                    <a:pt x="40640" y="83197"/>
                  </a:lnTo>
                  <a:lnTo>
                    <a:pt x="41465" y="83248"/>
                  </a:lnTo>
                  <a:lnTo>
                    <a:pt x="41656" y="83375"/>
                  </a:lnTo>
                  <a:lnTo>
                    <a:pt x="44602" y="83388"/>
                  </a:lnTo>
                  <a:lnTo>
                    <a:pt x="48387" y="83566"/>
                  </a:lnTo>
                  <a:lnTo>
                    <a:pt x="48539" y="83426"/>
                  </a:lnTo>
                  <a:lnTo>
                    <a:pt x="55245" y="83426"/>
                  </a:lnTo>
                  <a:lnTo>
                    <a:pt x="84429" y="83426"/>
                  </a:lnTo>
                  <a:lnTo>
                    <a:pt x="93472" y="83426"/>
                  </a:lnTo>
                  <a:lnTo>
                    <a:pt x="104711" y="83413"/>
                  </a:lnTo>
                  <a:lnTo>
                    <a:pt x="115951" y="83400"/>
                  </a:lnTo>
                  <a:lnTo>
                    <a:pt x="118110" y="82296"/>
                  </a:lnTo>
                  <a:lnTo>
                    <a:pt x="119380" y="80441"/>
                  </a:lnTo>
                  <a:lnTo>
                    <a:pt x="121208" y="77990"/>
                  </a:lnTo>
                  <a:lnTo>
                    <a:pt x="134620" y="77876"/>
                  </a:lnTo>
                  <a:lnTo>
                    <a:pt x="138303" y="77800"/>
                  </a:lnTo>
                  <a:lnTo>
                    <a:pt x="142240" y="77673"/>
                  </a:lnTo>
                  <a:lnTo>
                    <a:pt x="146812" y="75742"/>
                  </a:lnTo>
                  <a:lnTo>
                    <a:pt x="147535" y="75031"/>
                  </a:lnTo>
                  <a:lnTo>
                    <a:pt x="149440" y="73190"/>
                  </a:lnTo>
                  <a:lnTo>
                    <a:pt x="149593" y="73050"/>
                  </a:lnTo>
                  <a:lnTo>
                    <a:pt x="150876" y="72961"/>
                  </a:lnTo>
                  <a:lnTo>
                    <a:pt x="154178" y="72656"/>
                  </a:lnTo>
                  <a:lnTo>
                    <a:pt x="155829" y="72250"/>
                  </a:lnTo>
                  <a:lnTo>
                    <a:pt x="158216" y="71310"/>
                  </a:lnTo>
                  <a:lnTo>
                    <a:pt x="159524" y="70802"/>
                  </a:lnTo>
                  <a:lnTo>
                    <a:pt x="159753" y="70713"/>
                  </a:lnTo>
                  <a:lnTo>
                    <a:pt x="161467" y="70459"/>
                  </a:lnTo>
                  <a:lnTo>
                    <a:pt x="162687" y="70281"/>
                  </a:lnTo>
                  <a:lnTo>
                    <a:pt x="164465" y="69672"/>
                  </a:lnTo>
                  <a:lnTo>
                    <a:pt x="168021" y="67665"/>
                  </a:lnTo>
                  <a:lnTo>
                    <a:pt x="171602" y="65697"/>
                  </a:lnTo>
                  <a:lnTo>
                    <a:pt x="171780" y="65595"/>
                  </a:lnTo>
                  <a:lnTo>
                    <a:pt x="171958" y="65506"/>
                  </a:lnTo>
                  <a:lnTo>
                    <a:pt x="171704" y="65646"/>
                  </a:lnTo>
                  <a:lnTo>
                    <a:pt x="172034" y="65506"/>
                  </a:lnTo>
                  <a:lnTo>
                    <a:pt x="176276" y="63754"/>
                  </a:lnTo>
                  <a:lnTo>
                    <a:pt x="177038" y="622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98256" y="6145148"/>
            <a:ext cx="212550" cy="219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24167" y="6231445"/>
            <a:ext cx="194272" cy="1046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09432" y="6051613"/>
            <a:ext cx="194818" cy="2133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96960" y="6152603"/>
            <a:ext cx="150241" cy="11055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90333" y="5769914"/>
            <a:ext cx="221742" cy="2324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85101" y="6107836"/>
            <a:ext cx="227838" cy="2667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09889" y="6034366"/>
            <a:ext cx="209930" cy="2286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6203" y="3501135"/>
            <a:ext cx="82013" cy="16459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255105" y="3742816"/>
            <a:ext cx="14604" cy="45720"/>
          </a:xfrm>
          <a:custGeom>
            <a:avLst/>
            <a:gdLst/>
            <a:ahLst/>
            <a:cxnLst/>
            <a:rect l="l" t="t" r="r" b="b"/>
            <a:pathLst>
              <a:path w="14604" h="45720">
                <a:moveTo>
                  <a:pt x="12344" y="40639"/>
                </a:moveTo>
                <a:lnTo>
                  <a:pt x="6629" y="40639"/>
                </a:lnTo>
                <a:lnTo>
                  <a:pt x="7010" y="44449"/>
                </a:lnTo>
                <a:lnTo>
                  <a:pt x="8153" y="45465"/>
                </a:lnTo>
                <a:lnTo>
                  <a:pt x="10820" y="45465"/>
                </a:lnTo>
                <a:lnTo>
                  <a:pt x="11963" y="44449"/>
                </a:lnTo>
                <a:lnTo>
                  <a:pt x="12344" y="40639"/>
                </a:lnTo>
                <a:close/>
              </a:path>
              <a:path w="14604" h="45720">
                <a:moveTo>
                  <a:pt x="13071" y="36321"/>
                </a:moveTo>
                <a:lnTo>
                  <a:pt x="5902" y="36321"/>
                </a:lnTo>
                <a:lnTo>
                  <a:pt x="6248" y="38861"/>
                </a:lnTo>
                <a:lnTo>
                  <a:pt x="6375" y="39115"/>
                </a:lnTo>
                <a:lnTo>
                  <a:pt x="6629" y="40893"/>
                </a:lnTo>
                <a:lnTo>
                  <a:pt x="6629" y="40639"/>
                </a:lnTo>
                <a:lnTo>
                  <a:pt x="12398" y="40639"/>
                </a:lnTo>
                <a:lnTo>
                  <a:pt x="12725" y="39115"/>
                </a:lnTo>
                <a:lnTo>
                  <a:pt x="12725" y="38861"/>
                </a:lnTo>
                <a:lnTo>
                  <a:pt x="13071" y="36321"/>
                </a:lnTo>
                <a:close/>
              </a:path>
              <a:path w="14604" h="45720">
                <a:moveTo>
                  <a:pt x="12398" y="40639"/>
                </a:moveTo>
                <a:lnTo>
                  <a:pt x="12344" y="40893"/>
                </a:lnTo>
                <a:lnTo>
                  <a:pt x="12398" y="40639"/>
                </a:lnTo>
                <a:close/>
              </a:path>
              <a:path w="14604" h="45720">
                <a:moveTo>
                  <a:pt x="5867" y="36067"/>
                </a:moveTo>
                <a:lnTo>
                  <a:pt x="5902" y="36321"/>
                </a:lnTo>
                <a:lnTo>
                  <a:pt x="5867" y="36067"/>
                </a:lnTo>
                <a:close/>
              </a:path>
              <a:path w="14604" h="45720">
                <a:moveTo>
                  <a:pt x="13977" y="28320"/>
                </a:moveTo>
                <a:lnTo>
                  <a:pt x="5014" y="28320"/>
                </a:lnTo>
                <a:lnTo>
                  <a:pt x="5232" y="29844"/>
                </a:lnTo>
                <a:lnTo>
                  <a:pt x="5359" y="32003"/>
                </a:lnTo>
                <a:lnTo>
                  <a:pt x="5613" y="34543"/>
                </a:lnTo>
                <a:lnTo>
                  <a:pt x="5740" y="34924"/>
                </a:lnTo>
                <a:lnTo>
                  <a:pt x="5994" y="36321"/>
                </a:lnTo>
                <a:lnTo>
                  <a:pt x="12979" y="36321"/>
                </a:lnTo>
                <a:lnTo>
                  <a:pt x="13360" y="34924"/>
                </a:lnTo>
                <a:lnTo>
                  <a:pt x="13360" y="34543"/>
                </a:lnTo>
                <a:lnTo>
                  <a:pt x="13614" y="32003"/>
                </a:lnTo>
                <a:lnTo>
                  <a:pt x="13741" y="29844"/>
                </a:lnTo>
                <a:lnTo>
                  <a:pt x="13977" y="28320"/>
                </a:lnTo>
                <a:close/>
              </a:path>
              <a:path w="14604" h="45720">
                <a:moveTo>
                  <a:pt x="13106" y="36067"/>
                </a:moveTo>
                <a:lnTo>
                  <a:pt x="12979" y="36321"/>
                </a:lnTo>
                <a:lnTo>
                  <a:pt x="13106" y="36067"/>
                </a:lnTo>
                <a:close/>
              </a:path>
              <a:path w="14604" h="45720">
                <a:moveTo>
                  <a:pt x="4978" y="28066"/>
                </a:moveTo>
                <a:lnTo>
                  <a:pt x="5014" y="28320"/>
                </a:lnTo>
                <a:lnTo>
                  <a:pt x="4978" y="28066"/>
                </a:lnTo>
                <a:close/>
              </a:path>
              <a:path w="14604" h="45720">
                <a:moveTo>
                  <a:pt x="4851" y="22031"/>
                </a:moveTo>
                <a:lnTo>
                  <a:pt x="4978" y="27050"/>
                </a:lnTo>
                <a:lnTo>
                  <a:pt x="5105" y="28320"/>
                </a:lnTo>
                <a:lnTo>
                  <a:pt x="13868" y="28320"/>
                </a:lnTo>
                <a:lnTo>
                  <a:pt x="13995" y="27685"/>
                </a:lnTo>
                <a:lnTo>
                  <a:pt x="14122" y="22859"/>
                </a:lnTo>
                <a:lnTo>
                  <a:pt x="8534" y="22859"/>
                </a:lnTo>
                <a:lnTo>
                  <a:pt x="4851" y="22031"/>
                </a:lnTo>
                <a:close/>
              </a:path>
              <a:path w="14604" h="45720">
                <a:moveTo>
                  <a:pt x="13995" y="28066"/>
                </a:moveTo>
                <a:lnTo>
                  <a:pt x="13868" y="28320"/>
                </a:lnTo>
                <a:lnTo>
                  <a:pt x="13995" y="28066"/>
                </a:lnTo>
                <a:close/>
              </a:path>
              <a:path w="14604" h="45720">
                <a:moveTo>
                  <a:pt x="4978" y="18287"/>
                </a:moveTo>
                <a:lnTo>
                  <a:pt x="4851" y="22031"/>
                </a:lnTo>
                <a:lnTo>
                  <a:pt x="8534" y="22859"/>
                </a:lnTo>
                <a:lnTo>
                  <a:pt x="4978" y="18287"/>
                </a:lnTo>
                <a:close/>
              </a:path>
              <a:path w="14604" h="45720">
                <a:moveTo>
                  <a:pt x="14122" y="18287"/>
                </a:moveTo>
                <a:lnTo>
                  <a:pt x="4978" y="18287"/>
                </a:lnTo>
                <a:lnTo>
                  <a:pt x="8534" y="22859"/>
                </a:lnTo>
                <a:lnTo>
                  <a:pt x="14122" y="22859"/>
                </a:lnTo>
                <a:lnTo>
                  <a:pt x="14122" y="18287"/>
                </a:lnTo>
                <a:close/>
              </a:path>
              <a:path w="14604" h="45720">
                <a:moveTo>
                  <a:pt x="8534" y="7619"/>
                </a:moveTo>
                <a:lnTo>
                  <a:pt x="406" y="7619"/>
                </a:lnTo>
                <a:lnTo>
                  <a:pt x="279" y="8000"/>
                </a:lnTo>
                <a:lnTo>
                  <a:pt x="152" y="9524"/>
                </a:lnTo>
                <a:lnTo>
                  <a:pt x="25" y="10540"/>
                </a:lnTo>
                <a:lnTo>
                  <a:pt x="0" y="19430"/>
                </a:lnTo>
                <a:lnTo>
                  <a:pt x="1422" y="21208"/>
                </a:lnTo>
                <a:lnTo>
                  <a:pt x="3454" y="21716"/>
                </a:lnTo>
                <a:lnTo>
                  <a:pt x="4851" y="22031"/>
                </a:lnTo>
                <a:lnTo>
                  <a:pt x="4978" y="18287"/>
                </a:lnTo>
                <a:lnTo>
                  <a:pt x="14122" y="18287"/>
                </a:lnTo>
                <a:lnTo>
                  <a:pt x="14122" y="17144"/>
                </a:lnTo>
                <a:lnTo>
                  <a:pt x="9042" y="17144"/>
                </a:lnTo>
                <a:lnTo>
                  <a:pt x="5359" y="12826"/>
                </a:lnTo>
                <a:lnTo>
                  <a:pt x="8915" y="12826"/>
                </a:lnTo>
                <a:lnTo>
                  <a:pt x="8788" y="8889"/>
                </a:lnTo>
                <a:lnTo>
                  <a:pt x="8661" y="8254"/>
                </a:lnTo>
                <a:lnTo>
                  <a:pt x="8534" y="8000"/>
                </a:lnTo>
                <a:lnTo>
                  <a:pt x="8534" y="7619"/>
                </a:lnTo>
                <a:close/>
              </a:path>
              <a:path w="14604" h="45720">
                <a:moveTo>
                  <a:pt x="5359" y="12826"/>
                </a:moveTo>
                <a:lnTo>
                  <a:pt x="9042" y="17144"/>
                </a:lnTo>
                <a:lnTo>
                  <a:pt x="8967" y="13548"/>
                </a:lnTo>
                <a:lnTo>
                  <a:pt x="5359" y="12826"/>
                </a:lnTo>
                <a:close/>
              </a:path>
              <a:path w="14604" h="45720">
                <a:moveTo>
                  <a:pt x="8967" y="13548"/>
                </a:moveTo>
                <a:lnTo>
                  <a:pt x="9042" y="17144"/>
                </a:lnTo>
                <a:lnTo>
                  <a:pt x="14122" y="17144"/>
                </a:lnTo>
                <a:lnTo>
                  <a:pt x="14122" y="16128"/>
                </a:lnTo>
                <a:lnTo>
                  <a:pt x="12598" y="14350"/>
                </a:lnTo>
                <a:lnTo>
                  <a:pt x="10439" y="13842"/>
                </a:lnTo>
                <a:lnTo>
                  <a:pt x="8967" y="13548"/>
                </a:lnTo>
                <a:close/>
              </a:path>
              <a:path w="14604" h="45720">
                <a:moveTo>
                  <a:pt x="8915" y="12826"/>
                </a:moveTo>
                <a:lnTo>
                  <a:pt x="5359" y="12826"/>
                </a:lnTo>
                <a:lnTo>
                  <a:pt x="8967" y="13548"/>
                </a:lnTo>
                <a:lnTo>
                  <a:pt x="8915" y="13207"/>
                </a:lnTo>
                <a:lnTo>
                  <a:pt x="8915" y="12826"/>
                </a:lnTo>
                <a:close/>
              </a:path>
              <a:path w="14604" h="45720">
                <a:moveTo>
                  <a:pt x="25" y="13080"/>
                </a:moveTo>
                <a:close/>
              </a:path>
              <a:path w="14604" h="45720">
                <a:moveTo>
                  <a:pt x="8915" y="13080"/>
                </a:moveTo>
                <a:close/>
              </a:path>
              <a:path w="14604" h="45720">
                <a:moveTo>
                  <a:pt x="8026" y="5841"/>
                </a:moveTo>
                <a:lnTo>
                  <a:pt x="914" y="5841"/>
                </a:lnTo>
                <a:lnTo>
                  <a:pt x="787" y="6095"/>
                </a:lnTo>
                <a:lnTo>
                  <a:pt x="533" y="6603"/>
                </a:lnTo>
                <a:lnTo>
                  <a:pt x="279" y="8000"/>
                </a:lnTo>
                <a:lnTo>
                  <a:pt x="406" y="7619"/>
                </a:lnTo>
                <a:lnTo>
                  <a:pt x="8534" y="7619"/>
                </a:lnTo>
                <a:lnTo>
                  <a:pt x="8534" y="7365"/>
                </a:lnTo>
                <a:lnTo>
                  <a:pt x="8280" y="6603"/>
                </a:lnTo>
                <a:lnTo>
                  <a:pt x="8153" y="6095"/>
                </a:lnTo>
                <a:lnTo>
                  <a:pt x="8026" y="5841"/>
                </a:lnTo>
                <a:close/>
              </a:path>
              <a:path w="14604" h="45720">
                <a:moveTo>
                  <a:pt x="8534" y="7619"/>
                </a:moveTo>
                <a:lnTo>
                  <a:pt x="8534" y="8000"/>
                </a:lnTo>
                <a:lnTo>
                  <a:pt x="8534" y="7619"/>
                </a:lnTo>
                <a:close/>
              </a:path>
              <a:path w="14604" h="45720">
                <a:moveTo>
                  <a:pt x="787" y="5968"/>
                </a:moveTo>
                <a:close/>
              </a:path>
              <a:path w="14604" h="45720">
                <a:moveTo>
                  <a:pt x="7703" y="4571"/>
                </a:moveTo>
                <a:lnTo>
                  <a:pt x="1237" y="4571"/>
                </a:lnTo>
                <a:lnTo>
                  <a:pt x="914" y="5460"/>
                </a:lnTo>
                <a:lnTo>
                  <a:pt x="787" y="6095"/>
                </a:lnTo>
                <a:lnTo>
                  <a:pt x="914" y="5841"/>
                </a:lnTo>
                <a:lnTo>
                  <a:pt x="8102" y="5841"/>
                </a:lnTo>
                <a:lnTo>
                  <a:pt x="8026" y="5460"/>
                </a:lnTo>
                <a:lnTo>
                  <a:pt x="7703" y="4571"/>
                </a:lnTo>
                <a:close/>
              </a:path>
              <a:path w="14604" h="45720">
                <a:moveTo>
                  <a:pt x="8102" y="5841"/>
                </a:moveTo>
                <a:lnTo>
                  <a:pt x="8153" y="6095"/>
                </a:lnTo>
                <a:lnTo>
                  <a:pt x="8102" y="5841"/>
                </a:lnTo>
                <a:close/>
              </a:path>
              <a:path w="14604" h="45720">
                <a:moveTo>
                  <a:pt x="1295" y="4413"/>
                </a:moveTo>
                <a:lnTo>
                  <a:pt x="1237" y="4571"/>
                </a:lnTo>
                <a:lnTo>
                  <a:pt x="1295" y="4413"/>
                </a:lnTo>
                <a:close/>
              </a:path>
              <a:path w="14604" h="45720">
                <a:moveTo>
                  <a:pt x="7518" y="4064"/>
                </a:moveTo>
                <a:lnTo>
                  <a:pt x="1422" y="4064"/>
                </a:lnTo>
                <a:lnTo>
                  <a:pt x="1295" y="4571"/>
                </a:lnTo>
                <a:lnTo>
                  <a:pt x="7645" y="4571"/>
                </a:lnTo>
                <a:lnTo>
                  <a:pt x="7518" y="4064"/>
                </a:lnTo>
                <a:close/>
              </a:path>
              <a:path w="14604" h="45720">
                <a:moveTo>
                  <a:pt x="7645" y="4413"/>
                </a:moveTo>
                <a:lnTo>
                  <a:pt x="7645" y="4571"/>
                </a:lnTo>
                <a:lnTo>
                  <a:pt x="7645" y="4413"/>
                </a:lnTo>
                <a:close/>
              </a:path>
              <a:path w="14604" h="45720">
                <a:moveTo>
                  <a:pt x="6121" y="0"/>
                </a:moveTo>
                <a:lnTo>
                  <a:pt x="2692" y="0"/>
                </a:lnTo>
                <a:lnTo>
                  <a:pt x="1295" y="1396"/>
                </a:lnTo>
                <a:lnTo>
                  <a:pt x="1295" y="4381"/>
                </a:lnTo>
                <a:lnTo>
                  <a:pt x="1422" y="4064"/>
                </a:lnTo>
                <a:lnTo>
                  <a:pt x="7645" y="4064"/>
                </a:lnTo>
                <a:lnTo>
                  <a:pt x="7518" y="1396"/>
                </a:lnTo>
                <a:lnTo>
                  <a:pt x="6121" y="0"/>
                </a:lnTo>
                <a:close/>
              </a:path>
              <a:path w="14604" h="45720">
                <a:moveTo>
                  <a:pt x="7645" y="4064"/>
                </a:moveTo>
                <a:lnTo>
                  <a:pt x="7645" y="4381"/>
                </a:lnTo>
                <a:lnTo>
                  <a:pt x="7645" y="40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0132" y="3424173"/>
            <a:ext cx="174497" cy="6134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789801" y="3505453"/>
            <a:ext cx="200660" cy="60960"/>
          </a:xfrm>
          <a:custGeom>
            <a:avLst/>
            <a:gdLst/>
            <a:ahLst/>
            <a:cxnLst/>
            <a:rect l="l" t="t" r="r" b="b"/>
            <a:pathLst>
              <a:path w="200659" h="60960">
                <a:moveTo>
                  <a:pt x="197950" y="54101"/>
                </a:moveTo>
                <a:lnTo>
                  <a:pt x="190246" y="54101"/>
                </a:lnTo>
                <a:lnTo>
                  <a:pt x="190880" y="54863"/>
                </a:lnTo>
                <a:lnTo>
                  <a:pt x="193040" y="57912"/>
                </a:lnTo>
                <a:lnTo>
                  <a:pt x="195579" y="60071"/>
                </a:lnTo>
                <a:lnTo>
                  <a:pt x="196596" y="60960"/>
                </a:lnTo>
                <a:lnTo>
                  <a:pt x="197993" y="60960"/>
                </a:lnTo>
                <a:lnTo>
                  <a:pt x="200025" y="59182"/>
                </a:lnTo>
                <a:lnTo>
                  <a:pt x="200278" y="57785"/>
                </a:lnTo>
                <a:lnTo>
                  <a:pt x="199644" y="56642"/>
                </a:lnTo>
                <a:lnTo>
                  <a:pt x="198350" y="54610"/>
                </a:lnTo>
                <a:lnTo>
                  <a:pt x="198120" y="54610"/>
                </a:lnTo>
                <a:lnTo>
                  <a:pt x="197950" y="54101"/>
                </a:lnTo>
                <a:close/>
              </a:path>
              <a:path w="200659" h="60960">
                <a:moveTo>
                  <a:pt x="190665" y="54673"/>
                </a:moveTo>
                <a:lnTo>
                  <a:pt x="190804" y="54863"/>
                </a:lnTo>
                <a:lnTo>
                  <a:pt x="190665" y="54673"/>
                </a:lnTo>
                <a:close/>
              </a:path>
              <a:path w="200659" h="60960">
                <a:moveTo>
                  <a:pt x="190246" y="54101"/>
                </a:moveTo>
                <a:lnTo>
                  <a:pt x="190665" y="54673"/>
                </a:lnTo>
                <a:lnTo>
                  <a:pt x="190880" y="54863"/>
                </a:lnTo>
                <a:lnTo>
                  <a:pt x="190246" y="54101"/>
                </a:lnTo>
                <a:close/>
              </a:path>
              <a:path w="200659" h="60960">
                <a:moveTo>
                  <a:pt x="185335" y="49784"/>
                </a:moveTo>
                <a:lnTo>
                  <a:pt x="186690" y="51054"/>
                </a:lnTo>
                <a:lnTo>
                  <a:pt x="190665" y="54673"/>
                </a:lnTo>
                <a:lnTo>
                  <a:pt x="190246" y="54101"/>
                </a:lnTo>
                <a:lnTo>
                  <a:pt x="197950" y="54101"/>
                </a:lnTo>
                <a:lnTo>
                  <a:pt x="197891" y="53848"/>
                </a:lnTo>
                <a:lnTo>
                  <a:pt x="196976" y="50800"/>
                </a:lnTo>
                <a:lnTo>
                  <a:pt x="196850" y="50546"/>
                </a:lnTo>
                <a:lnTo>
                  <a:pt x="196665" y="50037"/>
                </a:lnTo>
                <a:lnTo>
                  <a:pt x="185927" y="50037"/>
                </a:lnTo>
                <a:lnTo>
                  <a:pt x="185335" y="49784"/>
                </a:lnTo>
                <a:close/>
              </a:path>
              <a:path w="200659" h="60960">
                <a:moveTo>
                  <a:pt x="197866" y="53848"/>
                </a:moveTo>
                <a:lnTo>
                  <a:pt x="198120" y="54610"/>
                </a:lnTo>
                <a:lnTo>
                  <a:pt x="197967" y="54101"/>
                </a:lnTo>
                <a:lnTo>
                  <a:pt x="197866" y="53848"/>
                </a:lnTo>
                <a:close/>
              </a:path>
              <a:path w="200659" h="60960">
                <a:moveTo>
                  <a:pt x="197914" y="53923"/>
                </a:moveTo>
                <a:lnTo>
                  <a:pt x="198120" y="54610"/>
                </a:lnTo>
                <a:lnTo>
                  <a:pt x="198350" y="54610"/>
                </a:lnTo>
                <a:lnTo>
                  <a:pt x="197914" y="53923"/>
                </a:lnTo>
                <a:close/>
              </a:path>
              <a:path w="200659" h="60960">
                <a:moveTo>
                  <a:pt x="197891" y="53848"/>
                </a:moveTo>
                <a:close/>
              </a:path>
              <a:path w="200659" h="60960">
                <a:moveTo>
                  <a:pt x="184657" y="49149"/>
                </a:moveTo>
                <a:lnTo>
                  <a:pt x="185335" y="49784"/>
                </a:lnTo>
                <a:lnTo>
                  <a:pt x="185927" y="50037"/>
                </a:lnTo>
                <a:lnTo>
                  <a:pt x="184657" y="49149"/>
                </a:lnTo>
                <a:close/>
              </a:path>
              <a:path w="200659" h="60960">
                <a:moveTo>
                  <a:pt x="196341" y="49149"/>
                </a:moveTo>
                <a:lnTo>
                  <a:pt x="184657" y="49149"/>
                </a:lnTo>
                <a:lnTo>
                  <a:pt x="185927" y="50037"/>
                </a:lnTo>
                <a:lnTo>
                  <a:pt x="196665" y="50037"/>
                </a:lnTo>
                <a:lnTo>
                  <a:pt x="196341" y="49149"/>
                </a:lnTo>
                <a:close/>
              </a:path>
              <a:path w="200659" h="60960">
                <a:moveTo>
                  <a:pt x="179958" y="46736"/>
                </a:moveTo>
                <a:lnTo>
                  <a:pt x="182625" y="48387"/>
                </a:lnTo>
                <a:lnTo>
                  <a:pt x="183260" y="48895"/>
                </a:lnTo>
                <a:lnTo>
                  <a:pt x="185335" y="49784"/>
                </a:lnTo>
                <a:lnTo>
                  <a:pt x="184657" y="49149"/>
                </a:lnTo>
                <a:lnTo>
                  <a:pt x="196341" y="49149"/>
                </a:lnTo>
                <a:lnTo>
                  <a:pt x="195880" y="47879"/>
                </a:lnTo>
                <a:lnTo>
                  <a:pt x="195459" y="46862"/>
                </a:lnTo>
                <a:lnTo>
                  <a:pt x="180340" y="46862"/>
                </a:lnTo>
                <a:lnTo>
                  <a:pt x="179958" y="46736"/>
                </a:lnTo>
                <a:close/>
              </a:path>
              <a:path w="200659" h="60960">
                <a:moveTo>
                  <a:pt x="195833" y="47751"/>
                </a:moveTo>
                <a:lnTo>
                  <a:pt x="195833" y="47879"/>
                </a:lnTo>
                <a:lnTo>
                  <a:pt x="195833" y="47751"/>
                </a:lnTo>
                <a:close/>
              </a:path>
              <a:path w="200659" h="60960">
                <a:moveTo>
                  <a:pt x="194618" y="44704"/>
                </a:moveTo>
                <a:lnTo>
                  <a:pt x="176656" y="44704"/>
                </a:lnTo>
                <a:lnTo>
                  <a:pt x="177419" y="45085"/>
                </a:lnTo>
                <a:lnTo>
                  <a:pt x="180340" y="46862"/>
                </a:lnTo>
                <a:lnTo>
                  <a:pt x="195459" y="46862"/>
                </a:lnTo>
                <a:lnTo>
                  <a:pt x="194945" y="45466"/>
                </a:lnTo>
                <a:lnTo>
                  <a:pt x="194618" y="44704"/>
                </a:lnTo>
                <a:close/>
              </a:path>
              <a:path w="200659" h="60960">
                <a:moveTo>
                  <a:pt x="177042" y="44929"/>
                </a:moveTo>
                <a:lnTo>
                  <a:pt x="177306" y="45085"/>
                </a:lnTo>
                <a:lnTo>
                  <a:pt x="177042" y="44929"/>
                </a:lnTo>
                <a:close/>
              </a:path>
              <a:path w="200659" h="60960">
                <a:moveTo>
                  <a:pt x="176656" y="44704"/>
                </a:moveTo>
                <a:lnTo>
                  <a:pt x="177042" y="44929"/>
                </a:lnTo>
                <a:lnTo>
                  <a:pt x="177419" y="45085"/>
                </a:lnTo>
                <a:lnTo>
                  <a:pt x="176656" y="44704"/>
                </a:lnTo>
                <a:close/>
              </a:path>
              <a:path w="200659" h="60960">
                <a:moveTo>
                  <a:pt x="193761" y="43307"/>
                </a:moveTo>
                <a:lnTo>
                  <a:pt x="173100" y="43307"/>
                </a:lnTo>
                <a:lnTo>
                  <a:pt x="177042" y="44929"/>
                </a:lnTo>
                <a:lnTo>
                  <a:pt x="176656" y="44704"/>
                </a:lnTo>
                <a:lnTo>
                  <a:pt x="194618" y="44704"/>
                </a:lnTo>
                <a:lnTo>
                  <a:pt x="194564" y="44576"/>
                </a:lnTo>
                <a:lnTo>
                  <a:pt x="193761" y="43307"/>
                </a:lnTo>
                <a:close/>
              </a:path>
              <a:path w="200659" h="60960">
                <a:moveTo>
                  <a:pt x="161417" y="36830"/>
                </a:moveTo>
                <a:lnTo>
                  <a:pt x="166877" y="40767"/>
                </a:lnTo>
                <a:lnTo>
                  <a:pt x="168401" y="41656"/>
                </a:lnTo>
                <a:lnTo>
                  <a:pt x="173354" y="43434"/>
                </a:lnTo>
                <a:lnTo>
                  <a:pt x="173100" y="43307"/>
                </a:lnTo>
                <a:lnTo>
                  <a:pt x="193761" y="43307"/>
                </a:lnTo>
                <a:lnTo>
                  <a:pt x="193040" y="42163"/>
                </a:lnTo>
                <a:lnTo>
                  <a:pt x="191389" y="40512"/>
                </a:lnTo>
                <a:lnTo>
                  <a:pt x="189347" y="39116"/>
                </a:lnTo>
                <a:lnTo>
                  <a:pt x="187782" y="37973"/>
                </a:lnTo>
                <a:lnTo>
                  <a:pt x="164973" y="37973"/>
                </a:lnTo>
                <a:lnTo>
                  <a:pt x="161417" y="36830"/>
                </a:lnTo>
                <a:close/>
              </a:path>
              <a:path w="200659" h="60960">
                <a:moveTo>
                  <a:pt x="188975" y="38862"/>
                </a:moveTo>
                <a:lnTo>
                  <a:pt x="189229" y="39116"/>
                </a:lnTo>
                <a:lnTo>
                  <a:pt x="188975" y="38862"/>
                </a:lnTo>
                <a:close/>
              </a:path>
              <a:path w="200659" h="60960">
                <a:moveTo>
                  <a:pt x="147066" y="32385"/>
                </a:moveTo>
                <a:lnTo>
                  <a:pt x="154685" y="37084"/>
                </a:lnTo>
                <a:lnTo>
                  <a:pt x="157733" y="37973"/>
                </a:lnTo>
                <a:lnTo>
                  <a:pt x="163002" y="37973"/>
                </a:lnTo>
                <a:lnTo>
                  <a:pt x="161417" y="36830"/>
                </a:lnTo>
                <a:lnTo>
                  <a:pt x="186308" y="36830"/>
                </a:lnTo>
                <a:lnTo>
                  <a:pt x="182752" y="34671"/>
                </a:lnTo>
                <a:lnTo>
                  <a:pt x="181991" y="34290"/>
                </a:lnTo>
                <a:lnTo>
                  <a:pt x="179523" y="33274"/>
                </a:lnTo>
                <a:lnTo>
                  <a:pt x="150114" y="33274"/>
                </a:lnTo>
                <a:lnTo>
                  <a:pt x="147066" y="32385"/>
                </a:lnTo>
                <a:close/>
              </a:path>
              <a:path w="200659" h="60960">
                <a:moveTo>
                  <a:pt x="186308" y="36830"/>
                </a:moveTo>
                <a:lnTo>
                  <a:pt x="161417" y="36830"/>
                </a:lnTo>
                <a:lnTo>
                  <a:pt x="164973" y="37973"/>
                </a:lnTo>
                <a:lnTo>
                  <a:pt x="187782" y="37973"/>
                </a:lnTo>
                <a:lnTo>
                  <a:pt x="186308" y="36830"/>
                </a:lnTo>
                <a:close/>
              </a:path>
              <a:path w="200659" h="60960">
                <a:moveTo>
                  <a:pt x="130175" y="28829"/>
                </a:moveTo>
                <a:lnTo>
                  <a:pt x="139192" y="32766"/>
                </a:lnTo>
                <a:lnTo>
                  <a:pt x="141477" y="33274"/>
                </a:lnTo>
                <a:lnTo>
                  <a:pt x="148507" y="33274"/>
                </a:lnTo>
                <a:lnTo>
                  <a:pt x="147066" y="32385"/>
                </a:lnTo>
                <a:lnTo>
                  <a:pt x="177317" y="32385"/>
                </a:lnTo>
                <a:lnTo>
                  <a:pt x="174472" y="31369"/>
                </a:lnTo>
                <a:lnTo>
                  <a:pt x="173863" y="31369"/>
                </a:lnTo>
                <a:lnTo>
                  <a:pt x="172339" y="30607"/>
                </a:lnTo>
                <a:lnTo>
                  <a:pt x="172806" y="30607"/>
                </a:lnTo>
                <a:lnTo>
                  <a:pt x="171044" y="29337"/>
                </a:lnTo>
                <a:lnTo>
                  <a:pt x="132460" y="29337"/>
                </a:lnTo>
                <a:lnTo>
                  <a:pt x="130175" y="28829"/>
                </a:lnTo>
                <a:close/>
              </a:path>
              <a:path w="200659" h="60960">
                <a:moveTo>
                  <a:pt x="177317" y="32385"/>
                </a:moveTo>
                <a:lnTo>
                  <a:pt x="147066" y="32385"/>
                </a:lnTo>
                <a:lnTo>
                  <a:pt x="150114" y="33274"/>
                </a:lnTo>
                <a:lnTo>
                  <a:pt x="179523" y="33274"/>
                </a:lnTo>
                <a:lnTo>
                  <a:pt x="177673" y="32512"/>
                </a:lnTo>
                <a:lnTo>
                  <a:pt x="177317" y="32385"/>
                </a:lnTo>
                <a:close/>
              </a:path>
              <a:path w="200659" h="60960">
                <a:moveTo>
                  <a:pt x="172339" y="30607"/>
                </a:moveTo>
                <a:lnTo>
                  <a:pt x="173863" y="31369"/>
                </a:lnTo>
                <a:lnTo>
                  <a:pt x="173264" y="30937"/>
                </a:lnTo>
                <a:lnTo>
                  <a:pt x="172339" y="30607"/>
                </a:lnTo>
                <a:close/>
              </a:path>
              <a:path w="200659" h="60960">
                <a:moveTo>
                  <a:pt x="173264" y="30937"/>
                </a:moveTo>
                <a:lnTo>
                  <a:pt x="173863" y="31369"/>
                </a:lnTo>
                <a:lnTo>
                  <a:pt x="174472" y="31369"/>
                </a:lnTo>
                <a:lnTo>
                  <a:pt x="173264" y="30937"/>
                </a:lnTo>
                <a:close/>
              </a:path>
              <a:path w="200659" h="60960">
                <a:moveTo>
                  <a:pt x="172806" y="30607"/>
                </a:moveTo>
                <a:lnTo>
                  <a:pt x="172339" y="30607"/>
                </a:lnTo>
                <a:lnTo>
                  <a:pt x="173264" y="30937"/>
                </a:lnTo>
                <a:lnTo>
                  <a:pt x="172806" y="30607"/>
                </a:lnTo>
                <a:close/>
              </a:path>
              <a:path w="200659" h="60960">
                <a:moveTo>
                  <a:pt x="111251" y="24003"/>
                </a:moveTo>
                <a:lnTo>
                  <a:pt x="121030" y="28701"/>
                </a:lnTo>
                <a:lnTo>
                  <a:pt x="123571" y="29337"/>
                </a:lnTo>
                <a:lnTo>
                  <a:pt x="131338" y="29337"/>
                </a:lnTo>
                <a:lnTo>
                  <a:pt x="130175" y="28829"/>
                </a:lnTo>
                <a:lnTo>
                  <a:pt x="170339" y="28829"/>
                </a:lnTo>
                <a:lnTo>
                  <a:pt x="168401" y="27432"/>
                </a:lnTo>
                <a:lnTo>
                  <a:pt x="167640" y="27178"/>
                </a:lnTo>
                <a:lnTo>
                  <a:pt x="160781" y="27178"/>
                </a:lnTo>
                <a:lnTo>
                  <a:pt x="157733" y="26288"/>
                </a:lnTo>
                <a:lnTo>
                  <a:pt x="159364" y="26288"/>
                </a:lnTo>
                <a:lnTo>
                  <a:pt x="156731" y="24637"/>
                </a:lnTo>
                <a:lnTo>
                  <a:pt x="113792" y="24637"/>
                </a:lnTo>
                <a:lnTo>
                  <a:pt x="111251" y="24003"/>
                </a:lnTo>
                <a:close/>
              </a:path>
              <a:path w="200659" h="60960">
                <a:moveTo>
                  <a:pt x="170339" y="28829"/>
                </a:moveTo>
                <a:lnTo>
                  <a:pt x="130175" y="28829"/>
                </a:lnTo>
                <a:lnTo>
                  <a:pt x="132460" y="29337"/>
                </a:lnTo>
                <a:lnTo>
                  <a:pt x="171044" y="29337"/>
                </a:lnTo>
                <a:lnTo>
                  <a:pt x="170339" y="28829"/>
                </a:lnTo>
                <a:close/>
              </a:path>
              <a:path w="200659" h="60960">
                <a:moveTo>
                  <a:pt x="159364" y="26288"/>
                </a:moveTo>
                <a:lnTo>
                  <a:pt x="157733" y="26288"/>
                </a:lnTo>
                <a:lnTo>
                  <a:pt x="160781" y="27178"/>
                </a:lnTo>
                <a:lnTo>
                  <a:pt x="159364" y="26288"/>
                </a:lnTo>
                <a:close/>
              </a:path>
              <a:path w="200659" h="60960">
                <a:moveTo>
                  <a:pt x="164973" y="26288"/>
                </a:moveTo>
                <a:lnTo>
                  <a:pt x="159364" y="26288"/>
                </a:lnTo>
                <a:lnTo>
                  <a:pt x="160781" y="27178"/>
                </a:lnTo>
                <a:lnTo>
                  <a:pt x="167640" y="27178"/>
                </a:lnTo>
                <a:lnTo>
                  <a:pt x="164973" y="26288"/>
                </a:lnTo>
                <a:close/>
              </a:path>
              <a:path w="200659" h="60960">
                <a:moveTo>
                  <a:pt x="90677" y="17653"/>
                </a:moveTo>
                <a:lnTo>
                  <a:pt x="100710" y="23749"/>
                </a:lnTo>
                <a:lnTo>
                  <a:pt x="103758" y="24637"/>
                </a:lnTo>
                <a:lnTo>
                  <a:pt x="112573" y="24637"/>
                </a:lnTo>
                <a:lnTo>
                  <a:pt x="111251" y="24003"/>
                </a:lnTo>
                <a:lnTo>
                  <a:pt x="155719" y="24003"/>
                </a:lnTo>
                <a:lnTo>
                  <a:pt x="153289" y="22479"/>
                </a:lnTo>
                <a:lnTo>
                  <a:pt x="151928" y="22098"/>
                </a:lnTo>
                <a:lnTo>
                  <a:pt x="143891" y="22098"/>
                </a:lnTo>
                <a:lnTo>
                  <a:pt x="141477" y="21590"/>
                </a:lnTo>
                <a:lnTo>
                  <a:pt x="142727" y="21590"/>
                </a:lnTo>
                <a:lnTo>
                  <a:pt x="135746" y="18542"/>
                </a:lnTo>
                <a:lnTo>
                  <a:pt x="93599" y="18542"/>
                </a:lnTo>
                <a:lnTo>
                  <a:pt x="90677" y="17653"/>
                </a:lnTo>
                <a:close/>
              </a:path>
              <a:path w="200659" h="60960">
                <a:moveTo>
                  <a:pt x="155719" y="24003"/>
                </a:moveTo>
                <a:lnTo>
                  <a:pt x="111251" y="24003"/>
                </a:lnTo>
                <a:lnTo>
                  <a:pt x="113792" y="24637"/>
                </a:lnTo>
                <a:lnTo>
                  <a:pt x="156731" y="24637"/>
                </a:lnTo>
                <a:lnTo>
                  <a:pt x="155719" y="24003"/>
                </a:lnTo>
                <a:close/>
              </a:path>
              <a:path w="200659" h="60960">
                <a:moveTo>
                  <a:pt x="142727" y="21590"/>
                </a:moveTo>
                <a:lnTo>
                  <a:pt x="141477" y="21590"/>
                </a:lnTo>
                <a:lnTo>
                  <a:pt x="143891" y="22098"/>
                </a:lnTo>
                <a:lnTo>
                  <a:pt x="142727" y="21590"/>
                </a:lnTo>
                <a:close/>
              </a:path>
              <a:path w="200659" h="60960">
                <a:moveTo>
                  <a:pt x="150114" y="21590"/>
                </a:moveTo>
                <a:lnTo>
                  <a:pt x="142727" y="21590"/>
                </a:lnTo>
                <a:lnTo>
                  <a:pt x="143891" y="22098"/>
                </a:lnTo>
                <a:lnTo>
                  <a:pt x="151928" y="22098"/>
                </a:lnTo>
                <a:lnTo>
                  <a:pt x="150114" y="21590"/>
                </a:lnTo>
                <a:close/>
              </a:path>
              <a:path w="200659" h="60960">
                <a:moveTo>
                  <a:pt x="64897" y="10160"/>
                </a:moveTo>
                <a:lnTo>
                  <a:pt x="72517" y="17018"/>
                </a:lnTo>
                <a:lnTo>
                  <a:pt x="76326" y="18542"/>
                </a:lnTo>
                <a:lnTo>
                  <a:pt x="92141" y="18542"/>
                </a:lnTo>
                <a:lnTo>
                  <a:pt x="90677" y="17653"/>
                </a:lnTo>
                <a:lnTo>
                  <a:pt x="125024" y="17653"/>
                </a:lnTo>
                <a:lnTo>
                  <a:pt x="116875" y="13843"/>
                </a:lnTo>
                <a:lnTo>
                  <a:pt x="106806" y="13843"/>
                </a:lnTo>
                <a:lnTo>
                  <a:pt x="103758" y="12954"/>
                </a:lnTo>
                <a:lnTo>
                  <a:pt x="105325" y="12954"/>
                </a:lnTo>
                <a:lnTo>
                  <a:pt x="103208" y="11684"/>
                </a:lnTo>
                <a:lnTo>
                  <a:pt x="68833" y="11684"/>
                </a:lnTo>
                <a:lnTo>
                  <a:pt x="64897" y="10160"/>
                </a:lnTo>
                <a:close/>
              </a:path>
              <a:path w="200659" h="60960">
                <a:moveTo>
                  <a:pt x="123571" y="17653"/>
                </a:moveTo>
                <a:lnTo>
                  <a:pt x="90677" y="17653"/>
                </a:lnTo>
                <a:lnTo>
                  <a:pt x="93599" y="18542"/>
                </a:lnTo>
                <a:lnTo>
                  <a:pt x="135746" y="18542"/>
                </a:lnTo>
                <a:lnTo>
                  <a:pt x="134874" y="18161"/>
                </a:lnTo>
                <a:lnTo>
                  <a:pt x="126110" y="18161"/>
                </a:lnTo>
                <a:lnTo>
                  <a:pt x="123571" y="17653"/>
                </a:lnTo>
                <a:close/>
              </a:path>
              <a:path w="200659" h="60960">
                <a:moveTo>
                  <a:pt x="125024" y="17653"/>
                </a:moveTo>
                <a:lnTo>
                  <a:pt x="123571" y="17653"/>
                </a:lnTo>
                <a:lnTo>
                  <a:pt x="126110" y="18161"/>
                </a:lnTo>
                <a:lnTo>
                  <a:pt x="125024" y="17653"/>
                </a:lnTo>
                <a:close/>
              </a:path>
              <a:path w="200659" h="60960">
                <a:moveTo>
                  <a:pt x="132460" y="17653"/>
                </a:moveTo>
                <a:lnTo>
                  <a:pt x="125024" y="17653"/>
                </a:lnTo>
                <a:lnTo>
                  <a:pt x="126110" y="18161"/>
                </a:lnTo>
                <a:lnTo>
                  <a:pt x="134874" y="18161"/>
                </a:lnTo>
                <a:lnTo>
                  <a:pt x="132460" y="17653"/>
                </a:lnTo>
                <a:close/>
              </a:path>
              <a:path w="200659" h="60960">
                <a:moveTo>
                  <a:pt x="24718" y="5245"/>
                </a:moveTo>
                <a:lnTo>
                  <a:pt x="21971" y="5334"/>
                </a:lnTo>
                <a:lnTo>
                  <a:pt x="17906" y="5334"/>
                </a:lnTo>
                <a:lnTo>
                  <a:pt x="11049" y="5461"/>
                </a:lnTo>
                <a:lnTo>
                  <a:pt x="4825" y="5842"/>
                </a:lnTo>
                <a:lnTo>
                  <a:pt x="2158" y="5842"/>
                </a:lnTo>
                <a:lnTo>
                  <a:pt x="0" y="8128"/>
                </a:lnTo>
                <a:lnTo>
                  <a:pt x="0" y="13588"/>
                </a:lnTo>
                <a:lnTo>
                  <a:pt x="2158" y="15875"/>
                </a:lnTo>
                <a:lnTo>
                  <a:pt x="10922" y="16256"/>
                </a:lnTo>
                <a:lnTo>
                  <a:pt x="17906" y="16383"/>
                </a:lnTo>
                <a:lnTo>
                  <a:pt x="21844" y="16510"/>
                </a:lnTo>
                <a:lnTo>
                  <a:pt x="28448" y="16510"/>
                </a:lnTo>
                <a:lnTo>
                  <a:pt x="30733" y="16637"/>
                </a:lnTo>
                <a:lnTo>
                  <a:pt x="32766" y="15240"/>
                </a:lnTo>
                <a:lnTo>
                  <a:pt x="33710" y="12954"/>
                </a:lnTo>
                <a:lnTo>
                  <a:pt x="34319" y="11557"/>
                </a:lnTo>
                <a:lnTo>
                  <a:pt x="30606" y="11557"/>
                </a:lnTo>
                <a:lnTo>
                  <a:pt x="35042" y="8636"/>
                </a:lnTo>
                <a:lnTo>
                  <a:pt x="23241" y="8636"/>
                </a:lnTo>
                <a:lnTo>
                  <a:pt x="24718" y="5245"/>
                </a:lnTo>
                <a:close/>
              </a:path>
              <a:path w="200659" h="60960">
                <a:moveTo>
                  <a:pt x="105325" y="12954"/>
                </a:moveTo>
                <a:lnTo>
                  <a:pt x="103758" y="12954"/>
                </a:lnTo>
                <a:lnTo>
                  <a:pt x="106806" y="13843"/>
                </a:lnTo>
                <a:lnTo>
                  <a:pt x="105325" y="12954"/>
                </a:lnTo>
                <a:close/>
              </a:path>
              <a:path w="200659" h="60960">
                <a:moveTo>
                  <a:pt x="113792" y="12954"/>
                </a:moveTo>
                <a:lnTo>
                  <a:pt x="105325" y="12954"/>
                </a:lnTo>
                <a:lnTo>
                  <a:pt x="106806" y="13843"/>
                </a:lnTo>
                <a:lnTo>
                  <a:pt x="116875" y="13843"/>
                </a:lnTo>
                <a:lnTo>
                  <a:pt x="116331" y="13588"/>
                </a:lnTo>
                <a:lnTo>
                  <a:pt x="113792" y="12954"/>
                </a:lnTo>
                <a:close/>
              </a:path>
              <a:path w="200659" h="60960">
                <a:moveTo>
                  <a:pt x="55499" y="11557"/>
                </a:moveTo>
                <a:lnTo>
                  <a:pt x="50038" y="11557"/>
                </a:lnTo>
                <a:lnTo>
                  <a:pt x="55499" y="11684"/>
                </a:lnTo>
                <a:close/>
              </a:path>
              <a:path w="200659" h="60960">
                <a:moveTo>
                  <a:pt x="79607" y="8128"/>
                </a:moveTo>
                <a:lnTo>
                  <a:pt x="35814" y="8128"/>
                </a:lnTo>
                <a:lnTo>
                  <a:pt x="34319" y="11557"/>
                </a:lnTo>
                <a:lnTo>
                  <a:pt x="55499" y="11557"/>
                </a:lnTo>
                <a:lnTo>
                  <a:pt x="61595" y="11684"/>
                </a:lnTo>
                <a:lnTo>
                  <a:pt x="66590" y="11684"/>
                </a:lnTo>
                <a:lnTo>
                  <a:pt x="64897" y="10160"/>
                </a:lnTo>
                <a:lnTo>
                  <a:pt x="100668" y="10160"/>
                </a:lnTo>
                <a:lnTo>
                  <a:pt x="97705" y="8382"/>
                </a:lnTo>
                <a:lnTo>
                  <a:pt x="80264" y="8382"/>
                </a:lnTo>
                <a:lnTo>
                  <a:pt x="79607" y="8128"/>
                </a:lnTo>
                <a:close/>
              </a:path>
              <a:path w="200659" h="60960">
                <a:moveTo>
                  <a:pt x="100668" y="10160"/>
                </a:moveTo>
                <a:lnTo>
                  <a:pt x="64897" y="10160"/>
                </a:lnTo>
                <a:lnTo>
                  <a:pt x="68833" y="11684"/>
                </a:lnTo>
                <a:lnTo>
                  <a:pt x="103208" y="11684"/>
                </a:lnTo>
                <a:lnTo>
                  <a:pt x="100668" y="10160"/>
                </a:lnTo>
                <a:close/>
              </a:path>
              <a:path w="200659" h="60960">
                <a:moveTo>
                  <a:pt x="35814" y="8128"/>
                </a:moveTo>
                <a:lnTo>
                  <a:pt x="30606" y="11557"/>
                </a:lnTo>
                <a:lnTo>
                  <a:pt x="34319" y="11557"/>
                </a:lnTo>
                <a:lnTo>
                  <a:pt x="35814" y="8128"/>
                </a:lnTo>
                <a:close/>
              </a:path>
              <a:path w="200659" h="60960">
                <a:moveTo>
                  <a:pt x="28448" y="5207"/>
                </a:moveTo>
                <a:lnTo>
                  <a:pt x="25907" y="5207"/>
                </a:lnTo>
                <a:lnTo>
                  <a:pt x="24718" y="5245"/>
                </a:lnTo>
                <a:lnTo>
                  <a:pt x="23241" y="8636"/>
                </a:lnTo>
                <a:lnTo>
                  <a:pt x="28448" y="5207"/>
                </a:lnTo>
                <a:close/>
              </a:path>
              <a:path w="200659" h="60960">
                <a:moveTo>
                  <a:pt x="76736" y="5207"/>
                </a:moveTo>
                <a:lnTo>
                  <a:pt x="28448" y="5207"/>
                </a:lnTo>
                <a:lnTo>
                  <a:pt x="23241" y="8636"/>
                </a:lnTo>
                <a:lnTo>
                  <a:pt x="35042" y="8636"/>
                </a:lnTo>
                <a:lnTo>
                  <a:pt x="35814" y="8128"/>
                </a:lnTo>
                <a:lnTo>
                  <a:pt x="79607" y="8128"/>
                </a:lnTo>
                <a:lnTo>
                  <a:pt x="76326" y="6858"/>
                </a:lnTo>
                <a:lnTo>
                  <a:pt x="78570" y="6858"/>
                </a:lnTo>
                <a:lnTo>
                  <a:pt x="76736" y="5207"/>
                </a:lnTo>
                <a:close/>
              </a:path>
              <a:path w="200659" h="60960">
                <a:moveTo>
                  <a:pt x="78570" y="6858"/>
                </a:moveTo>
                <a:lnTo>
                  <a:pt x="76326" y="6858"/>
                </a:lnTo>
                <a:lnTo>
                  <a:pt x="80264" y="8382"/>
                </a:lnTo>
                <a:lnTo>
                  <a:pt x="78570" y="6858"/>
                </a:lnTo>
                <a:close/>
              </a:path>
              <a:path w="200659" h="60960">
                <a:moveTo>
                  <a:pt x="93599" y="6858"/>
                </a:moveTo>
                <a:lnTo>
                  <a:pt x="78570" y="6858"/>
                </a:lnTo>
                <a:lnTo>
                  <a:pt x="80264" y="8382"/>
                </a:lnTo>
                <a:lnTo>
                  <a:pt x="97705" y="8382"/>
                </a:lnTo>
                <a:lnTo>
                  <a:pt x="96647" y="7747"/>
                </a:lnTo>
                <a:lnTo>
                  <a:pt x="93599" y="6858"/>
                </a:lnTo>
                <a:close/>
              </a:path>
              <a:path w="200659" h="60960">
                <a:moveTo>
                  <a:pt x="68833" y="0"/>
                </a:moveTo>
                <a:lnTo>
                  <a:pt x="61595" y="0"/>
                </a:lnTo>
                <a:lnTo>
                  <a:pt x="55499" y="126"/>
                </a:lnTo>
                <a:lnTo>
                  <a:pt x="28321" y="126"/>
                </a:lnTo>
                <a:lnTo>
                  <a:pt x="26289" y="1524"/>
                </a:lnTo>
                <a:lnTo>
                  <a:pt x="25400" y="3683"/>
                </a:lnTo>
                <a:lnTo>
                  <a:pt x="24718" y="5245"/>
                </a:lnTo>
                <a:lnTo>
                  <a:pt x="25907" y="5207"/>
                </a:lnTo>
                <a:lnTo>
                  <a:pt x="76736" y="5207"/>
                </a:lnTo>
                <a:lnTo>
                  <a:pt x="72644" y="1524"/>
                </a:lnTo>
                <a:lnTo>
                  <a:pt x="688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90223" y="3668648"/>
            <a:ext cx="93200" cy="18351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83269" y="3305809"/>
            <a:ext cx="141604" cy="3718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37143" y="3342513"/>
            <a:ext cx="644905" cy="41249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021834" y="4084954"/>
            <a:ext cx="676910" cy="415290"/>
          </a:xfrm>
          <a:custGeom>
            <a:avLst/>
            <a:gdLst/>
            <a:ahLst/>
            <a:cxnLst/>
            <a:rect l="l" t="t" r="r" b="b"/>
            <a:pathLst>
              <a:path w="676910" h="415289">
                <a:moveTo>
                  <a:pt x="103914" y="331470"/>
                </a:moveTo>
                <a:lnTo>
                  <a:pt x="91439" y="331470"/>
                </a:lnTo>
                <a:lnTo>
                  <a:pt x="94995" y="344170"/>
                </a:lnTo>
                <a:lnTo>
                  <a:pt x="95123" y="344170"/>
                </a:lnTo>
                <a:lnTo>
                  <a:pt x="98678" y="354330"/>
                </a:lnTo>
                <a:lnTo>
                  <a:pt x="101980" y="364490"/>
                </a:lnTo>
                <a:lnTo>
                  <a:pt x="105537" y="373380"/>
                </a:lnTo>
                <a:lnTo>
                  <a:pt x="105282" y="373380"/>
                </a:lnTo>
                <a:lnTo>
                  <a:pt x="107441" y="381000"/>
                </a:lnTo>
                <a:lnTo>
                  <a:pt x="107823" y="382270"/>
                </a:lnTo>
                <a:lnTo>
                  <a:pt x="110998" y="389890"/>
                </a:lnTo>
                <a:lnTo>
                  <a:pt x="111251" y="389890"/>
                </a:lnTo>
                <a:lnTo>
                  <a:pt x="114807" y="396240"/>
                </a:lnTo>
                <a:lnTo>
                  <a:pt x="118490" y="402590"/>
                </a:lnTo>
                <a:lnTo>
                  <a:pt x="122046" y="407670"/>
                </a:lnTo>
                <a:lnTo>
                  <a:pt x="123062" y="408940"/>
                </a:lnTo>
                <a:lnTo>
                  <a:pt x="126237" y="411480"/>
                </a:lnTo>
                <a:lnTo>
                  <a:pt x="127253" y="411480"/>
                </a:lnTo>
                <a:lnTo>
                  <a:pt x="130810" y="414020"/>
                </a:lnTo>
                <a:lnTo>
                  <a:pt x="132587" y="414020"/>
                </a:lnTo>
                <a:lnTo>
                  <a:pt x="136525" y="415290"/>
                </a:lnTo>
                <a:lnTo>
                  <a:pt x="159003" y="415290"/>
                </a:lnTo>
                <a:lnTo>
                  <a:pt x="160400" y="414020"/>
                </a:lnTo>
                <a:lnTo>
                  <a:pt x="169291" y="405130"/>
                </a:lnTo>
                <a:lnTo>
                  <a:pt x="165226" y="405130"/>
                </a:lnTo>
                <a:lnTo>
                  <a:pt x="170561" y="403860"/>
                </a:lnTo>
                <a:lnTo>
                  <a:pt x="149987" y="403860"/>
                </a:lnTo>
                <a:lnTo>
                  <a:pt x="151241" y="402590"/>
                </a:lnTo>
                <a:lnTo>
                  <a:pt x="136778" y="402590"/>
                </a:lnTo>
                <a:lnTo>
                  <a:pt x="134874" y="401320"/>
                </a:lnTo>
                <a:lnTo>
                  <a:pt x="134238" y="401320"/>
                </a:lnTo>
                <a:lnTo>
                  <a:pt x="132587" y="400050"/>
                </a:lnTo>
                <a:lnTo>
                  <a:pt x="132079" y="400050"/>
                </a:lnTo>
                <a:lnTo>
                  <a:pt x="130937" y="398780"/>
                </a:lnTo>
                <a:lnTo>
                  <a:pt x="131159" y="398780"/>
                </a:lnTo>
                <a:lnTo>
                  <a:pt x="128396" y="394970"/>
                </a:lnTo>
                <a:lnTo>
                  <a:pt x="128777" y="394970"/>
                </a:lnTo>
                <a:lnTo>
                  <a:pt x="126301" y="391160"/>
                </a:lnTo>
                <a:lnTo>
                  <a:pt x="125729" y="391160"/>
                </a:lnTo>
                <a:lnTo>
                  <a:pt x="122046" y="384810"/>
                </a:lnTo>
                <a:lnTo>
                  <a:pt x="122427" y="384810"/>
                </a:lnTo>
                <a:lnTo>
                  <a:pt x="119676" y="378460"/>
                </a:lnTo>
                <a:lnTo>
                  <a:pt x="119379" y="378460"/>
                </a:lnTo>
                <a:lnTo>
                  <a:pt x="117220" y="369570"/>
                </a:lnTo>
                <a:lnTo>
                  <a:pt x="113887" y="360680"/>
                </a:lnTo>
                <a:lnTo>
                  <a:pt x="113537" y="360680"/>
                </a:lnTo>
                <a:lnTo>
                  <a:pt x="110236" y="350520"/>
                </a:lnTo>
                <a:lnTo>
                  <a:pt x="107075" y="340360"/>
                </a:lnTo>
                <a:lnTo>
                  <a:pt x="106679" y="340360"/>
                </a:lnTo>
                <a:lnTo>
                  <a:pt x="103914" y="331470"/>
                </a:lnTo>
                <a:close/>
              </a:path>
              <a:path w="676910" h="415289">
                <a:moveTo>
                  <a:pt x="170561" y="403860"/>
                </a:moveTo>
                <a:lnTo>
                  <a:pt x="165226" y="405130"/>
                </a:lnTo>
                <a:lnTo>
                  <a:pt x="169291" y="405130"/>
                </a:lnTo>
                <a:lnTo>
                  <a:pt x="170561" y="403860"/>
                </a:lnTo>
                <a:close/>
              </a:path>
              <a:path w="676910" h="415289">
                <a:moveTo>
                  <a:pt x="183710" y="401320"/>
                </a:moveTo>
                <a:lnTo>
                  <a:pt x="155066" y="401320"/>
                </a:lnTo>
                <a:lnTo>
                  <a:pt x="149987" y="403860"/>
                </a:lnTo>
                <a:lnTo>
                  <a:pt x="170561" y="403860"/>
                </a:lnTo>
                <a:lnTo>
                  <a:pt x="169291" y="405130"/>
                </a:lnTo>
                <a:lnTo>
                  <a:pt x="180086" y="405130"/>
                </a:lnTo>
                <a:lnTo>
                  <a:pt x="181482" y="403860"/>
                </a:lnTo>
                <a:lnTo>
                  <a:pt x="183710" y="401320"/>
                </a:lnTo>
                <a:close/>
              </a:path>
              <a:path w="676910" h="415289">
                <a:moveTo>
                  <a:pt x="172895" y="391160"/>
                </a:moveTo>
                <a:lnTo>
                  <a:pt x="161416" y="391160"/>
                </a:lnTo>
                <a:lnTo>
                  <a:pt x="160019" y="393700"/>
                </a:lnTo>
                <a:lnTo>
                  <a:pt x="149987" y="403860"/>
                </a:lnTo>
                <a:lnTo>
                  <a:pt x="155066" y="401320"/>
                </a:lnTo>
                <a:lnTo>
                  <a:pt x="183710" y="401320"/>
                </a:lnTo>
                <a:lnTo>
                  <a:pt x="190392" y="393700"/>
                </a:lnTo>
                <a:lnTo>
                  <a:pt x="170687" y="393700"/>
                </a:lnTo>
                <a:lnTo>
                  <a:pt x="172895" y="391160"/>
                </a:lnTo>
                <a:close/>
              </a:path>
              <a:path w="676910" h="415289">
                <a:moveTo>
                  <a:pt x="134874" y="401320"/>
                </a:moveTo>
                <a:lnTo>
                  <a:pt x="136778" y="402590"/>
                </a:lnTo>
                <a:lnTo>
                  <a:pt x="134990" y="401356"/>
                </a:lnTo>
                <a:close/>
              </a:path>
              <a:path w="676910" h="415289">
                <a:moveTo>
                  <a:pt x="134990" y="401356"/>
                </a:moveTo>
                <a:lnTo>
                  <a:pt x="136778" y="402590"/>
                </a:lnTo>
                <a:lnTo>
                  <a:pt x="137667" y="402590"/>
                </a:lnTo>
                <a:lnTo>
                  <a:pt x="138568" y="402474"/>
                </a:lnTo>
                <a:lnTo>
                  <a:pt x="134990" y="401356"/>
                </a:lnTo>
                <a:close/>
              </a:path>
              <a:path w="676910" h="415289">
                <a:moveTo>
                  <a:pt x="138568" y="402474"/>
                </a:moveTo>
                <a:lnTo>
                  <a:pt x="137667" y="402590"/>
                </a:lnTo>
                <a:lnTo>
                  <a:pt x="138937" y="402590"/>
                </a:lnTo>
                <a:lnTo>
                  <a:pt x="138568" y="402474"/>
                </a:lnTo>
                <a:close/>
              </a:path>
              <a:path w="676910" h="415289">
                <a:moveTo>
                  <a:pt x="152495" y="401320"/>
                </a:moveTo>
                <a:lnTo>
                  <a:pt x="147574" y="401320"/>
                </a:lnTo>
                <a:lnTo>
                  <a:pt x="138568" y="402474"/>
                </a:lnTo>
                <a:lnTo>
                  <a:pt x="138937" y="402590"/>
                </a:lnTo>
                <a:lnTo>
                  <a:pt x="151241" y="402590"/>
                </a:lnTo>
                <a:lnTo>
                  <a:pt x="152495" y="401320"/>
                </a:lnTo>
                <a:close/>
              </a:path>
              <a:path w="676910" h="415289">
                <a:moveTo>
                  <a:pt x="133095" y="400050"/>
                </a:moveTo>
                <a:lnTo>
                  <a:pt x="134238" y="401320"/>
                </a:lnTo>
                <a:lnTo>
                  <a:pt x="134874" y="401320"/>
                </a:lnTo>
                <a:lnTo>
                  <a:pt x="133095" y="400050"/>
                </a:lnTo>
                <a:close/>
              </a:path>
              <a:path w="676910" h="415289">
                <a:moveTo>
                  <a:pt x="130937" y="398780"/>
                </a:moveTo>
                <a:lnTo>
                  <a:pt x="132079" y="400050"/>
                </a:lnTo>
                <a:lnTo>
                  <a:pt x="131439" y="399166"/>
                </a:lnTo>
                <a:lnTo>
                  <a:pt x="130937" y="398780"/>
                </a:lnTo>
                <a:close/>
              </a:path>
              <a:path w="676910" h="415289">
                <a:moveTo>
                  <a:pt x="131439" y="399166"/>
                </a:moveTo>
                <a:lnTo>
                  <a:pt x="132079" y="400050"/>
                </a:lnTo>
                <a:lnTo>
                  <a:pt x="132587" y="400050"/>
                </a:lnTo>
                <a:lnTo>
                  <a:pt x="131439" y="399166"/>
                </a:lnTo>
                <a:close/>
              </a:path>
              <a:path w="676910" h="415289">
                <a:moveTo>
                  <a:pt x="131159" y="398780"/>
                </a:moveTo>
                <a:lnTo>
                  <a:pt x="130937" y="398780"/>
                </a:lnTo>
                <a:lnTo>
                  <a:pt x="131439" y="399166"/>
                </a:lnTo>
                <a:lnTo>
                  <a:pt x="131159" y="398780"/>
                </a:lnTo>
                <a:close/>
              </a:path>
              <a:path w="676910" h="415289">
                <a:moveTo>
                  <a:pt x="365378" y="245110"/>
                </a:moveTo>
                <a:lnTo>
                  <a:pt x="340232" y="265430"/>
                </a:lnTo>
                <a:lnTo>
                  <a:pt x="291718" y="303530"/>
                </a:lnTo>
                <a:lnTo>
                  <a:pt x="267715" y="321310"/>
                </a:lnTo>
                <a:lnTo>
                  <a:pt x="244728" y="339090"/>
                </a:lnTo>
                <a:lnTo>
                  <a:pt x="244982" y="339090"/>
                </a:lnTo>
                <a:lnTo>
                  <a:pt x="223392" y="353060"/>
                </a:lnTo>
                <a:lnTo>
                  <a:pt x="204469" y="365760"/>
                </a:lnTo>
                <a:lnTo>
                  <a:pt x="186562" y="375920"/>
                </a:lnTo>
                <a:lnTo>
                  <a:pt x="185038" y="377190"/>
                </a:lnTo>
                <a:lnTo>
                  <a:pt x="170687" y="393700"/>
                </a:lnTo>
                <a:lnTo>
                  <a:pt x="176021" y="391160"/>
                </a:lnTo>
                <a:lnTo>
                  <a:pt x="192619" y="391160"/>
                </a:lnTo>
                <a:lnTo>
                  <a:pt x="194847" y="388620"/>
                </a:lnTo>
                <a:lnTo>
                  <a:pt x="194437" y="388620"/>
                </a:lnTo>
                <a:lnTo>
                  <a:pt x="195961" y="387350"/>
                </a:lnTo>
                <a:lnTo>
                  <a:pt x="196691" y="387350"/>
                </a:lnTo>
                <a:lnTo>
                  <a:pt x="212470" y="378460"/>
                </a:lnTo>
                <a:lnTo>
                  <a:pt x="212598" y="378460"/>
                </a:lnTo>
                <a:lnTo>
                  <a:pt x="231648" y="365760"/>
                </a:lnTo>
                <a:lnTo>
                  <a:pt x="253364" y="351790"/>
                </a:lnTo>
                <a:lnTo>
                  <a:pt x="253618" y="350520"/>
                </a:lnTo>
                <a:lnTo>
                  <a:pt x="276732" y="334010"/>
                </a:lnTo>
                <a:lnTo>
                  <a:pt x="300863" y="316230"/>
                </a:lnTo>
                <a:lnTo>
                  <a:pt x="325500" y="297180"/>
                </a:lnTo>
                <a:lnTo>
                  <a:pt x="349630" y="278130"/>
                </a:lnTo>
                <a:lnTo>
                  <a:pt x="374903" y="257810"/>
                </a:lnTo>
                <a:lnTo>
                  <a:pt x="388818" y="246380"/>
                </a:lnTo>
                <a:lnTo>
                  <a:pt x="365251" y="246380"/>
                </a:lnTo>
                <a:lnTo>
                  <a:pt x="365378" y="245110"/>
                </a:lnTo>
                <a:close/>
              </a:path>
              <a:path w="676910" h="415289">
                <a:moveTo>
                  <a:pt x="192619" y="391160"/>
                </a:moveTo>
                <a:lnTo>
                  <a:pt x="176021" y="391160"/>
                </a:lnTo>
                <a:lnTo>
                  <a:pt x="170687" y="393700"/>
                </a:lnTo>
                <a:lnTo>
                  <a:pt x="190392" y="393700"/>
                </a:lnTo>
                <a:lnTo>
                  <a:pt x="192619" y="391160"/>
                </a:lnTo>
                <a:close/>
              </a:path>
              <a:path w="676910" h="415289">
                <a:moveTo>
                  <a:pt x="125475" y="389890"/>
                </a:moveTo>
                <a:lnTo>
                  <a:pt x="125729" y="391160"/>
                </a:lnTo>
                <a:lnTo>
                  <a:pt x="126301" y="391160"/>
                </a:lnTo>
                <a:lnTo>
                  <a:pt x="125475" y="389890"/>
                </a:lnTo>
                <a:close/>
              </a:path>
              <a:path w="676910" h="415289">
                <a:moveTo>
                  <a:pt x="195961" y="387350"/>
                </a:moveTo>
                <a:lnTo>
                  <a:pt x="194437" y="388620"/>
                </a:lnTo>
                <a:lnTo>
                  <a:pt x="195247" y="388163"/>
                </a:lnTo>
                <a:lnTo>
                  <a:pt x="195961" y="387350"/>
                </a:lnTo>
                <a:close/>
              </a:path>
              <a:path w="676910" h="415289">
                <a:moveTo>
                  <a:pt x="195247" y="388163"/>
                </a:moveTo>
                <a:lnTo>
                  <a:pt x="194437" y="388620"/>
                </a:lnTo>
                <a:lnTo>
                  <a:pt x="194847" y="388620"/>
                </a:lnTo>
                <a:lnTo>
                  <a:pt x="195247" y="388163"/>
                </a:lnTo>
                <a:close/>
              </a:path>
              <a:path w="676910" h="415289">
                <a:moveTo>
                  <a:pt x="196691" y="387350"/>
                </a:moveTo>
                <a:lnTo>
                  <a:pt x="195961" y="387350"/>
                </a:lnTo>
                <a:lnTo>
                  <a:pt x="195247" y="388163"/>
                </a:lnTo>
                <a:lnTo>
                  <a:pt x="196691" y="387350"/>
                </a:lnTo>
                <a:close/>
              </a:path>
              <a:path w="676910" h="415289">
                <a:moveTo>
                  <a:pt x="119125" y="377190"/>
                </a:moveTo>
                <a:lnTo>
                  <a:pt x="119379" y="378460"/>
                </a:lnTo>
                <a:lnTo>
                  <a:pt x="119676" y="378460"/>
                </a:lnTo>
                <a:lnTo>
                  <a:pt x="119125" y="377190"/>
                </a:lnTo>
                <a:close/>
              </a:path>
              <a:path w="676910" h="415289">
                <a:moveTo>
                  <a:pt x="113411" y="359410"/>
                </a:moveTo>
                <a:lnTo>
                  <a:pt x="113537" y="360680"/>
                </a:lnTo>
                <a:lnTo>
                  <a:pt x="113887" y="360680"/>
                </a:lnTo>
                <a:lnTo>
                  <a:pt x="113411" y="359410"/>
                </a:lnTo>
                <a:close/>
              </a:path>
              <a:path w="676910" h="415289">
                <a:moveTo>
                  <a:pt x="106679" y="339090"/>
                </a:moveTo>
                <a:lnTo>
                  <a:pt x="106679" y="340360"/>
                </a:lnTo>
                <a:lnTo>
                  <a:pt x="107075" y="340360"/>
                </a:lnTo>
                <a:lnTo>
                  <a:pt x="106679" y="339090"/>
                </a:lnTo>
                <a:close/>
              </a:path>
              <a:path w="676910" h="415289">
                <a:moveTo>
                  <a:pt x="43561" y="220980"/>
                </a:moveTo>
                <a:lnTo>
                  <a:pt x="47116" y="229870"/>
                </a:lnTo>
                <a:lnTo>
                  <a:pt x="47498" y="231140"/>
                </a:lnTo>
                <a:lnTo>
                  <a:pt x="51053" y="236220"/>
                </a:lnTo>
                <a:lnTo>
                  <a:pt x="54101" y="242570"/>
                </a:lnTo>
                <a:lnTo>
                  <a:pt x="57150" y="250190"/>
                </a:lnTo>
                <a:lnTo>
                  <a:pt x="61213" y="259080"/>
                </a:lnTo>
                <a:lnTo>
                  <a:pt x="65150" y="269240"/>
                </a:lnTo>
                <a:lnTo>
                  <a:pt x="73405" y="288290"/>
                </a:lnTo>
                <a:lnTo>
                  <a:pt x="73532" y="289560"/>
                </a:lnTo>
                <a:lnTo>
                  <a:pt x="78993" y="299720"/>
                </a:lnTo>
                <a:lnTo>
                  <a:pt x="78739" y="299720"/>
                </a:lnTo>
                <a:lnTo>
                  <a:pt x="83057" y="309880"/>
                </a:lnTo>
                <a:lnTo>
                  <a:pt x="87629" y="321310"/>
                </a:lnTo>
                <a:lnTo>
                  <a:pt x="91439" y="332740"/>
                </a:lnTo>
                <a:lnTo>
                  <a:pt x="91439" y="331470"/>
                </a:lnTo>
                <a:lnTo>
                  <a:pt x="103914" y="331470"/>
                </a:lnTo>
                <a:lnTo>
                  <a:pt x="103124" y="328930"/>
                </a:lnTo>
                <a:lnTo>
                  <a:pt x="102996" y="327660"/>
                </a:lnTo>
                <a:lnTo>
                  <a:pt x="99060" y="317500"/>
                </a:lnTo>
                <a:lnTo>
                  <a:pt x="98932" y="316230"/>
                </a:lnTo>
                <a:lnTo>
                  <a:pt x="94233" y="304800"/>
                </a:lnTo>
                <a:lnTo>
                  <a:pt x="89788" y="294640"/>
                </a:lnTo>
                <a:lnTo>
                  <a:pt x="84807" y="284480"/>
                </a:lnTo>
                <a:lnTo>
                  <a:pt x="84454" y="284480"/>
                </a:lnTo>
                <a:lnTo>
                  <a:pt x="80137" y="274320"/>
                </a:lnTo>
                <a:lnTo>
                  <a:pt x="76200" y="264160"/>
                </a:lnTo>
                <a:lnTo>
                  <a:pt x="72136" y="255270"/>
                </a:lnTo>
                <a:lnTo>
                  <a:pt x="72008" y="255270"/>
                </a:lnTo>
                <a:lnTo>
                  <a:pt x="68071" y="246380"/>
                </a:lnTo>
                <a:lnTo>
                  <a:pt x="68199" y="246380"/>
                </a:lnTo>
                <a:lnTo>
                  <a:pt x="65024" y="237490"/>
                </a:lnTo>
                <a:lnTo>
                  <a:pt x="64769" y="237490"/>
                </a:lnTo>
                <a:lnTo>
                  <a:pt x="61467" y="231140"/>
                </a:lnTo>
                <a:lnTo>
                  <a:pt x="57657" y="224790"/>
                </a:lnTo>
                <a:lnTo>
                  <a:pt x="48894" y="224790"/>
                </a:lnTo>
                <a:lnTo>
                  <a:pt x="43561" y="220980"/>
                </a:lnTo>
                <a:close/>
              </a:path>
              <a:path w="676910" h="415289">
                <a:moveTo>
                  <a:pt x="84200" y="283210"/>
                </a:moveTo>
                <a:lnTo>
                  <a:pt x="84454" y="284480"/>
                </a:lnTo>
                <a:lnTo>
                  <a:pt x="84807" y="284480"/>
                </a:lnTo>
                <a:lnTo>
                  <a:pt x="84200" y="283210"/>
                </a:lnTo>
                <a:close/>
              </a:path>
              <a:path w="676910" h="415289">
                <a:moveTo>
                  <a:pt x="389763" y="224790"/>
                </a:moveTo>
                <a:lnTo>
                  <a:pt x="365251" y="246380"/>
                </a:lnTo>
                <a:lnTo>
                  <a:pt x="388818" y="246380"/>
                </a:lnTo>
                <a:lnTo>
                  <a:pt x="399541" y="237490"/>
                </a:lnTo>
                <a:lnTo>
                  <a:pt x="412383" y="226060"/>
                </a:lnTo>
                <a:lnTo>
                  <a:pt x="389636" y="226060"/>
                </a:lnTo>
                <a:lnTo>
                  <a:pt x="389763" y="224790"/>
                </a:lnTo>
                <a:close/>
              </a:path>
              <a:path w="676910" h="415289">
                <a:moveTo>
                  <a:pt x="676020" y="1270"/>
                </a:moveTo>
                <a:lnTo>
                  <a:pt x="665861" y="1270"/>
                </a:lnTo>
                <a:lnTo>
                  <a:pt x="657732" y="5080"/>
                </a:lnTo>
                <a:lnTo>
                  <a:pt x="646176" y="11430"/>
                </a:lnTo>
                <a:lnTo>
                  <a:pt x="632205" y="20320"/>
                </a:lnTo>
                <a:lnTo>
                  <a:pt x="631951" y="20320"/>
                </a:lnTo>
                <a:lnTo>
                  <a:pt x="596645" y="45720"/>
                </a:lnTo>
                <a:lnTo>
                  <a:pt x="575437" y="62230"/>
                </a:lnTo>
                <a:lnTo>
                  <a:pt x="553338" y="81280"/>
                </a:lnTo>
                <a:lnTo>
                  <a:pt x="530478" y="100330"/>
                </a:lnTo>
                <a:lnTo>
                  <a:pt x="484504" y="140970"/>
                </a:lnTo>
                <a:lnTo>
                  <a:pt x="461137" y="162560"/>
                </a:lnTo>
                <a:lnTo>
                  <a:pt x="437133" y="182880"/>
                </a:lnTo>
                <a:lnTo>
                  <a:pt x="413638" y="204470"/>
                </a:lnTo>
                <a:lnTo>
                  <a:pt x="389636" y="226060"/>
                </a:lnTo>
                <a:lnTo>
                  <a:pt x="412383" y="226060"/>
                </a:lnTo>
                <a:lnTo>
                  <a:pt x="423799" y="215900"/>
                </a:lnTo>
                <a:lnTo>
                  <a:pt x="447166" y="194310"/>
                </a:lnTo>
                <a:lnTo>
                  <a:pt x="471169" y="173990"/>
                </a:lnTo>
                <a:lnTo>
                  <a:pt x="471424" y="173990"/>
                </a:lnTo>
                <a:lnTo>
                  <a:pt x="494791" y="152400"/>
                </a:lnTo>
                <a:lnTo>
                  <a:pt x="517398" y="132080"/>
                </a:lnTo>
                <a:lnTo>
                  <a:pt x="517270" y="132080"/>
                </a:lnTo>
                <a:lnTo>
                  <a:pt x="562990" y="91440"/>
                </a:lnTo>
                <a:lnTo>
                  <a:pt x="564320" y="91440"/>
                </a:lnTo>
                <a:lnTo>
                  <a:pt x="584707" y="73660"/>
                </a:lnTo>
                <a:lnTo>
                  <a:pt x="605408" y="57150"/>
                </a:lnTo>
                <a:lnTo>
                  <a:pt x="605154" y="57150"/>
                </a:lnTo>
                <a:lnTo>
                  <a:pt x="624077" y="43180"/>
                </a:lnTo>
                <a:lnTo>
                  <a:pt x="639826" y="31750"/>
                </a:lnTo>
                <a:lnTo>
                  <a:pt x="653161" y="21590"/>
                </a:lnTo>
                <a:lnTo>
                  <a:pt x="652779" y="21590"/>
                </a:lnTo>
                <a:lnTo>
                  <a:pt x="663320" y="15240"/>
                </a:lnTo>
                <a:lnTo>
                  <a:pt x="663448" y="15240"/>
                </a:lnTo>
                <a:lnTo>
                  <a:pt x="670940" y="10160"/>
                </a:lnTo>
                <a:lnTo>
                  <a:pt x="673988" y="7620"/>
                </a:lnTo>
                <a:lnTo>
                  <a:pt x="674496" y="6350"/>
                </a:lnTo>
                <a:lnTo>
                  <a:pt x="675766" y="5080"/>
                </a:lnTo>
                <a:lnTo>
                  <a:pt x="676528" y="3810"/>
                </a:lnTo>
                <a:lnTo>
                  <a:pt x="676655" y="2540"/>
                </a:lnTo>
                <a:lnTo>
                  <a:pt x="676020" y="1270"/>
                </a:lnTo>
                <a:close/>
              </a:path>
              <a:path w="676910" h="415289">
                <a:moveTo>
                  <a:pt x="38480" y="212090"/>
                </a:moveTo>
                <a:lnTo>
                  <a:pt x="40893" y="220980"/>
                </a:lnTo>
                <a:lnTo>
                  <a:pt x="41655" y="223520"/>
                </a:lnTo>
                <a:lnTo>
                  <a:pt x="43941" y="224790"/>
                </a:lnTo>
                <a:lnTo>
                  <a:pt x="45085" y="224790"/>
                </a:lnTo>
                <a:lnTo>
                  <a:pt x="43561" y="220980"/>
                </a:lnTo>
                <a:lnTo>
                  <a:pt x="56260" y="220980"/>
                </a:lnTo>
                <a:lnTo>
                  <a:pt x="54482" y="217170"/>
                </a:lnTo>
                <a:lnTo>
                  <a:pt x="43941" y="217170"/>
                </a:lnTo>
                <a:lnTo>
                  <a:pt x="38480" y="212090"/>
                </a:lnTo>
                <a:close/>
              </a:path>
              <a:path w="676910" h="415289">
                <a:moveTo>
                  <a:pt x="56260" y="220980"/>
                </a:moveTo>
                <a:lnTo>
                  <a:pt x="43561" y="220980"/>
                </a:lnTo>
                <a:lnTo>
                  <a:pt x="48894" y="224790"/>
                </a:lnTo>
                <a:lnTo>
                  <a:pt x="58038" y="224790"/>
                </a:lnTo>
                <a:lnTo>
                  <a:pt x="56260" y="220980"/>
                </a:lnTo>
                <a:close/>
              </a:path>
              <a:path w="676910" h="415289">
                <a:moveTo>
                  <a:pt x="8127" y="217170"/>
                </a:moveTo>
                <a:lnTo>
                  <a:pt x="6985" y="219710"/>
                </a:lnTo>
                <a:lnTo>
                  <a:pt x="762" y="219710"/>
                </a:lnTo>
                <a:lnTo>
                  <a:pt x="762" y="222250"/>
                </a:lnTo>
                <a:lnTo>
                  <a:pt x="2412" y="223520"/>
                </a:lnTo>
                <a:lnTo>
                  <a:pt x="6350" y="223520"/>
                </a:lnTo>
                <a:lnTo>
                  <a:pt x="8000" y="222250"/>
                </a:lnTo>
                <a:lnTo>
                  <a:pt x="8127" y="217170"/>
                </a:lnTo>
                <a:close/>
              </a:path>
              <a:path w="676910" h="415289">
                <a:moveTo>
                  <a:pt x="635" y="217170"/>
                </a:moveTo>
                <a:lnTo>
                  <a:pt x="762" y="218440"/>
                </a:lnTo>
                <a:lnTo>
                  <a:pt x="635" y="219710"/>
                </a:lnTo>
                <a:lnTo>
                  <a:pt x="1777" y="219710"/>
                </a:lnTo>
                <a:lnTo>
                  <a:pt x="635" y="217170"/>
                </a:lnTo>
                <a:close/>
              </a:path>
              <a:path w="676910" h="415289">
                <a:moveTo>
                  <a:pt x="8127" y="217170"/>
                </a:moveTo>
                <a:lnTo>
                  <a:pt x="635" y="217170"/>
                </a:lnTo>
                <a:lnTo>
                  <a:pt x="1206" y="218440"/>
                </a:lnTo>
                <a:lnTo>
                  <a:pt x="1524" y="218440"/>
                </a:lnTo>
                <a:lnTo>
                  <a:pt x="1777" y="219710"/>
                </a:lnTo>
                <a:lnTo>
                  <a:pt x="4699" y="219710"/>
                </a:lnTo>
                <a:lnTo>
                  <a:pt x="8127" y="217170"/>
                </a:lnTo>
                <a:close/>
              </a:path>
              <a:path w="676910" h="415289">
                <a:moveTo>
                  <a:pt x="8127" y="217170"/>
                </a:moveTo>
                <a:lnTo>
                  <a:pt x="4699" y="219710"/>
                </a:lnTo>
                <a:lnTo>
                  <a:pt x="6985" y="219710"/>
                </a:lnTo>
                <a:lnTo>
                  <a:pt x="7112" y="218440"/>
                </a:lnTo>
                <a:lnTo>
                  <a:pt x="7556" y="218440"/>
                </a:lnTo>
                <a:lnTo>
                  <a:pt x="8127" y="217170"/>
                </a:lnTo>
                <a:close/>
              </a:path>
              <a:path w="676910" h="415289">
                <a:moveTo>
                  <a:pt x="7556" y="218440"/>
                </a:moveTo>
                <a:lnTo>
                  <a:pt x="7112" y="218440"/>
                </a:lnTo>
                <a:lnTo>
                  <a:pt x="6985" y="219710"/>
                </a:lnTo>
                <a:lnTo>
                  <a:pt x="7556" y="218440"/>
                </a:lnTo>
                <a:close/>
              </a:path>
              <a:path w="676910" h="415289">
                <a:moveTo>
                  <a:pt x="8762" y="217170"/>
                </a:moveTo>
                <a:lnTo>
                  <a:pt x="8127" y="217170"/>
                </a:lnTo>
                <a:lnTo>
                  <a:pt x="8000" y="219710"/>
                </a:lnTo>
                <a:lnTo>
                  <a:pt x="11937" y="219710"/>
                </a:lnTo>
                <a:lnTo>
                  <a:pt x="9651" y="218440"/>
                </a:lnTo>
                <a:lnTo>
                  <a:pt x="8762" y="217170"/>
                </a:lnTo>
                <a:close/>
              </a:path>
              <a:path w="676910" h="415289">
                <a:moveTo>
                  <a:pt x="12953" y="210820"/>
                </a:moveTo>
                <a:lnTo>
                  <a:pt x="12191" y="210820"/>
                </a:lnTo>
                <a:lnTo>
                  <a:pt x="9113" y="211293"/>
                </a:lnTo>
                <a:lnTo>
                  <a:pt x="8542" y="212223"/>
                </a:lnTo>
                <a:lnTo>
                  <a:pt x="7746" y="213360"/>
                </a:lnTo>
                <a:lnTo>
                  <a:pt x="7746" y="214630"/>
                </a:lnTo>
                <a:lnTo>
                  <a:pt x="8508" y="217170"/>
                </a:lnTo>
                <a:lnTo>
                  <a:pt x="8762" y="217170"/>
                </a:lnTo>
                <a:lnTo>
                  <a:pt x="9651" y="218440"/>
                </a:lnTo>
                <a:lnTo>
                  <a:pt x="11937" y="219710"/>
                </a:lnTo>
                <a:lnTo>
                  <a:pt x="12953" y="219710"/>
                </a:lnTo>
                <a:lnTo>
                  <a:pt x="14203" y="218848"/>
                </a:lnTo>
                <a:lnTo>
                  <a:pt x="12445" y="218440"/>
                </a:lnTo>
                <a:lnTo>
                  <a:pt x="14282" y="217899"/>
                </a:lnTo>
                <a:lnTo>
                  <a:pt x="13650" y="217235"/>
                </a:lnTo>
                <a:lnTo>
                  <a:pt x="13546" y="216887"/>
                </a:lnTo>
                <a:lnTo>
                  <a:pt x="13207" y="214630"/>
                </a:lnTo>
                <a:lnTo>
                  <a:pt x="12700" y="212090"/>
                </a:lnTo>
                <a:lnTo>
                  <a:pt x="12953" y="210820"/>
                </a:lnTo>
                <a:close/>
              </a:path>
              <a:path w="676910" h="415289">
                <a:moveTo>
                  <a:pt x="14203" y="218848"/>
                </a:moveTo>
                <a:lnTo>
                  <a:pt x="12953" y="219710"/>
                </a:lnTo>
                <a:lnTo>
                  <a:pt x="14096" y="219710"/>
                </a:lnTo>
                <a:lnTo>
                  <a:pt x="15130" y="219064"/>
                </a:lnTo>
                <a:lnTo>
                  <a:pt x="14203" y="218848"/>
                </a:lnTo>
                <a:close/>
              </a:path>
              <a:path w="676910" h="415289">
                <a:moveTo>
                  <a:pt x="15461" y="219141"/>
                </a:moveTo>
                <a:lnTo>
                  <a:pt x="16001" y="219710"/>
                </a:lnTo>
                <a:lnTo>
                  <a:pt x="17906" y="219710"/>
                </a:lnTo>
                <a:lnTo>
                  <a:pt x="15461" y="219141"/>
                </a:lnTo>
                <a:close/>
              </a:path>
              <a:path w="676910" h="415289">
                <a:moveTo>
                  <a:pt x="19685" y="210820"/>
                </a:moveTo>
                <a:lnTo>
                  <a:pt x="14350" y="210820"/>
                </a:lnTo>
                <a:lnTo>
                  <a:pt x="16382" y="212090"/>
                </a:lnTo>
                <a:lnTo>
                  <a:pt x="17399" y="215900"/>
                </a:lnTo>
                <a:lnTo>
                  <a:pt x="16128" y="218440"/>
                </a:lnTo>
                <a:lnTo>
                  <a:pt x="15475" y="218848"/>
                </a:lnTo>
                <a:lnTo>
                  <a:pt x="15388" y="219064"/>
                </a:lnTo>
                <a:lnTo>
                  <a:pt x="17906" y="219710"/>
                </a:lnTo>
                <a:lnTo>
                  <a:pt x="18541" y="219710"/>
                </a:lnTo>
                <a:lnTo>
                  <a:pt x="21208" y="218440"/>
                </a:lnTo>
                <a:lnTo>
                  <a:pt x="21648" y="218146"/>
                </a:lnTo>
                <a:lnTo>
                  <a:pt x="22478" y="217170"/>
                </a:lnTo>
                <a:lnTo>
                  <a:pt x="18414" y="217170"/>
                </a:lnTo>
                <a:lnTo>
                  <a:pt x="20412" y="215550"/>
                </a:lnTo>
                <a:lnTo>
                  <a:pt x="20065" y="212090"/>
                </a:lnTo>
                <a:lnTo>
                  <a:pt x="19685" y="210820"/>
                </a:lnTo>
                <a:close/>
              </a:path>
              <a:path w="676910" h="415289">
                <a:moveTo>
                  <a:pt x="21648" y="218146"/>
                </a:moveTo>
                <a:lnTo>
                  <a:pt x="21208" y="218440"/>
                </a:lnTo>
                <a:lnTo>
                  <a:pt x="18541" y="219710"/>
                </a:lnTo>
                <a:lnTo>
                  <a:pt x="20319" y="219710"/>
                </a:lnTo>
                <a:lnTo>
                  <a:pt x="21648" y="218146"/>
                </a:lnTo>
                <a:close/>
              </a:path>
              <a:path w="676910" h="415289">
                <a:moveTo>
                  <a:pt x="15292" y="218962"/>
                </a:moveTo>
                <a:lnTo>
                  <a:pt x="15130" y="219064"/>
                </a:lnTo>
                <a:lnTo>
                  <a:pt x="15461" y="219141"/>
                </a:lnTo>
                <a:lnTo>
                  <a:pt x="15292" y="218962"/>
                </a:lnTo>
                <a:close/>
              </a:path>
              <a:path w="676910" h="415289">
                <a:moveTo>
                  <a:pt x="14795" y="218440"/>
                </a:moveTo>
                <a:lnTo>
                  <a:pt x="14203" y="218848"/>
                </a:lnTo>
                <a:lnTo>
                  <a:pt x="15130" y="219064"/>
                </a:lnTo>
                <a:lnTo>
                  <a:pt x="15183" y="218848"/>
                </a:lnTo>
                <a:lnTo>
                  <a:pt x="14795" y="218440"/>
                </a:lnTo>
                <a:close/>
              </a:path>
              <a:path w="676910" h="415289">
                <a:moveTo>
                  <a:pt x="16763" y="217170"/>
                </a:moveTo>
                <a:lnTo>
                  <a:pt x="16542" y="217235"/>
                </a:lnTo>
                <a:lnTo>
                  <a:pt x="14795" y="218440"/>
                </a:lnTo>
                <a:lnTo>
                  <a:pt x="15292" y="218962"/>
                </a:lnTo>
                <a:lnTo>
                  <a:pt x="16128" y="218440"/>
                </a:lnTo>
                <a:lnTo>
                  <a:pt x="16763" y="217170"/>
                </a:lnTo>
                <a:close/>
              </a:path>
              <a:path w="676910" h="415289">
                <a:moveTo>
                  <a:pt x="14282" y="217899"/>
                </a:moveTo>
                <a:lnTo>
                  <a:pt x="12445" y="218440"/>
                </a:lnTo>
                <a:lnTo>
                  <a:pt x="14203" y="218848"/>
                </a:lnTo>
                <a:lnTo>
                  <a:pt x="14795" y="218440"/>
                </a:lnTo>
                <a:lnTo>
                  <a:pt x="14282" y="217899"/>
                </a:lnTo>
                <a:close/>
              </a:path>
              <a:path w="676910" h="415289">
                <a:moveTo>
                  <a:pt x="635" y="217805"/>
                </a:moveTo>
                <a:lnTo>
                  <a:pt x="635" y="218440"/>
                </a:lnTo>
                <a:lnTo>
                  <a:pt x="635" y="217805"/>
                </a:lnTo>
                <a:close/>
              </a:path>
              <a:path w="676910" h="415289">
                <a:moveTo>
                  <a:pt x="16542" y="217235"/>
                </a:moveTo>
                <a:lnTo>
                  <a:pt x="14282" y="217899"/>
                </a:lnTo>
                <a:lnTo>
                  <a:pt x="14795" y="218440"/>
                </a:lnTo>
                <a:lnTo>
                  <a:pt x="16542" y="217235"/>
                </a:lnTo>
                <a:close/>
              </a:path>
              <a:path w="676910" h="415289">
                <a:moveTo>
                  <a:pt x="22521" y="216887"/>
                </a:moveTo>
                <a:lnTo>
                  <a:pt x="22423" y="217235"/>
                </a:lnTo>
                <a:lnTo>
                  <a:pt x="21648" y="218146"/>
                </a:lnTo>
                <a:lnTo>
                  <a:pt x="23113" y="217170"/>
                </a:lnTo>
                <a:lnTo>
                  <a:pt x="22521" y="216887"/>
                </a:lnTo>
                <a:close/>
              </a:path>
              <a:path w="676910" h="415289">
                <a:moveTo>
                  <a:pt x="16721" y="213360"/>
                </a:moveTo>
                <a:lnTo>
                  <a:pt x="13080" y="213360"/>
                </a:lnTo>
                <a:lnTo>
                  <a:pt x="13207" y="214630"/>
                </a:lnTo>
                <a:lnTo>
                  <a:pt x="13546" y="216887"/>
                </a:lnTo>
                <a:lnTo>
                  <a:pt x="13650" y="217235"/>
                </a:lnTo>
                <a:lnTo>
                  <a:pt x="14282" y="217899"/>
                </a:lnTo>
                <a:lnTo>
                  <a:pt x="16542" y="217235"/>
                </a:lnTo>
                <a:lnTo>
                  <a:pt x="16763" y="217170"/>
                </a:lnTo>
                <a:lnTo>
                  <a:pt x="17399" y="215900"/>
                </a:lnTo>
                <a:lnTo>
                  <a:pt x="16721" y="213360"/>
                </a:lnTo>
                <a:close/>
              </a:path>
              <a:path w="676910" h="415289">
                <a:moveTo>
                  <a:pt x="9113" y="211293"/>
                </a:moveTo>
                <a:lnTo>
                  <a:pt x="3937" y="212090"/>
                </a:lnTo>
                <a:lnTo>
                  <a:pt x="1396" y="212090"/>
                </a:lnTo>
                <a:lnTo>
                  <a:pt x="126" y="214630"/>
                </a:lnTo>
                <a:lnTo>
                  <a:pt x="0" y="215900"/>
                </a:lnTo>
                <a:lnTo>
                  <a:pt x="521" y="217235"/>
                </a:lnTo>
                <a:lnTo>
                  <a:pt x="635" y="217805"/>
                </a:lnTo>
                <a:lnTo>
                  <a:pt x="635" y="217170"/>
                </a:lnTo>
                <a:lnTo>
                  <a:pt x="8508" y="217170"/>
                </a:lnTo>
                <a:lnTo>
                  <a:pt x="7746" y="214630"/>
                </a:lnTo>
                <a:lnTo>
                  <a:pt x="7746" y="213360"/>
                </a:lnTo>
                <a:lnTo>
                  <a:pt x="8636" y="212090"/>
                </a:lnTo>
                <a:lnTo>
                  <a:pt x="9113" y="211293"/>
                </a:lnTo>
                <a:close/>
              </a:path>
              <a:path w="676910" h="415289">
                <a:moveTo>
                  <a:pt x="16763" y="217170"/>
                </a:moveTo>
                <a:lnTo>
                  <a:pt x="16542" y="217235"/>
                </a:lnTo>
                <a:lnTo>
                  <a:pt x="16763" y="217170"/>
                </a:lnTo>
                <a:close/>
              </a:path>
              <a:path w="676910" h="415289">
                <a:moveTo>
                  <a:pt x="20412" y="215550"/>
                </a:moveTo>
                <a:lnTo>
                  <a:pt x="18414" y="217170"/>
                </a:lnTo>
                <a:lnTo>
                  <a:pt x="22478" y="217170"/>
                </a:lnTo>
                <a:lnTo>
                  <a:pt x="22521" y="216887"/>
                </a:lnTo>
                <a:lnTo>
                  <a:pt x="20446" y="215900"/>
                </a:lnTo>
                <a:lnTo>
                  <a:pt x="20412" y="215550"/>
                </a:lnTo>
                <a:close/>
              </a:path>
              <a:path w="676910" h="415289">
                <a:moveTo>
                  <a:pt x="22910" y="214122"/>
                </a:moveTo>
                <a:lnTo>
                  <a:pt x="22860" y="214630"/>
                </a:lnTo>
                <a:lnTo>
                  <a:pt x="22521" y="216887"/>
                </a:lnTo>
                <a:lnTo>
                  <a:pt x="23113" y="217170"/>
                </a:lnTo>
                <a:lnTo>
                  <a:pt x="22910" y="214122"/>
                </a:lnTo>
                <a:close/>
              </a:path>
              <a:path w="676910" h="415289">
                <a:moveTo>
                  <a:pt x="29209" y="213360"/>
                </a:moveTo>
                <a:lnTo>
                  <a:pt x="23113" y="213360"/>
                </a:lnTo>
                <a:lnTo>
                  <a:pt x="22987" y="214630"/>
                </a:lnTo>
                <a:lnTo>
                  <a:pt x="23006" y="215550"/>
                </a:lnTo>
                <a:lnTo>
                  <a:pt x="23113" y="217170"/>
                </a:lnTo>
                <a:lnTo>
                  <a:pt x="25018" y="217170"/>
                </a:lnTo>
                <a:lnTo>
                  <a:pt x="29209" y="213360"/>
                </a:lnTo>
                <a:close/>
              </a:path>
              <a:path w="676910" h="415289">
                <a:moveTo>
                  <a:pt x="30459" y="212223"/>
                </a:moveTo>
                <a:lnTo>
                  <a:pt x="25018" y="217170"/>
                </a:lnTo>
                <a:lnTo>
                  <a:pt x="28066" y="217170"/>
                </a:lnTo>
                <a:lnTo>
                  <a:pt x="30099" y="214630"/>
                </a:lnTo>
                <a:lnTo>
                  <a:pt x="30459" y="212223"/>
                </a:lnTo>
                <a:close/>
              </a:path>
              <a:path w="676910" h="415289">
                <a:moveTo>
                  <a:pt x="30670" y="212090"/>
                </a:moveTo>
                <a:lnTo>
                  <a:pt x="30459" y="212223"/>
                </a:lnTo>
                <a:lnTo>
                  <a:pt x="30099" y="214630"/>
                </a:lnTo>
                <a:lnTo>
                  <a:pt x="28066" y="217170"/>
                </a:lnTo>
                <a:lnTo>
                  <a:pt x="28955" y="217170"/>
                </a:lnTo>
                <a:lnTo>
                  <a:pt x="30861" y="213360"/>
                </a:lnTo>
                <a:lnTo>
                  <a:pt x="30670" y="212090"/>
                </a:lnTo>
                <a:close/>
              </a:path>
              <a:path w="676910" h="415289">
                <a:moveTo>
                  <a:pt x="46481" y="205740"/>
                </a:moveTo>
                <a:lnTo>
                  <a:pt x="27558" y="205740"/>
                </a:lnTo>
                <a:lnTo>
                  <a:pt x="30099" y="208280"/>
                </a:lnTo>
                <a:lnTo>
                  <a:pt x="30670" y="212090"/>
                </a:lnTo>
                <a:lnTo>
                  <a:pt x="30763" y="213555"/>
                </a:lnTo>
                <a:lnTo>
                  <a:pt x="28955" y="217170"/>
                </a:lnTo>
                <a:lnTo>
                  <a:pt x="39859" y="217170"/>
                </a:lnTo>
                <a:lnTo>
                  <a:pt x="38480" y="212090"/>
                </a:lnTo>
                <a:lnTo>
                  <a:pt x="50418" y="212090"/>
                </a:lnTo>
                <a:lnTo>
                  <a:pt x="48767" y="207010"/>
                </a:lnTo>
                <a:lnTo>
                  <a:pt x="46481" y="205740"/>
                </a:lnTo>
                <a:close/>
              </a:path>
              <a:path w="676910" h="415289">
                <a:moveTo>
                  <a:pt x="50418" y="212090"/>
                </a:moveTo>
                <a:lnTo>
                  <a:pt x="38480" y="212090"/>
                </a:lnTo>
                <a:lnTo>
                  <a:pt x="43941" y="217170"/>
                </a:lnTo>
                <a:lnTo>
                  <a:pt x="52069" y="217170"/>
                </a:lnTo>
                <a:lnTo>
                  <a:pt x="46354" y="213360"/>
                </a:lnTo>
                <a:lnTo>
                  <a:pt x="50831" y="213360"/>
                </a:lnTo>
                <a:lnTo>
                  <a:pt x="50418" y="212090"/>
                </a:lnTo>
                <a:close/>
              </a:path>
              <a:path w="676910" h="415289">
                <a:moveTo>
                  <a:pt x="50831" y="213360"/>
                </a:moveTo>
                <a:lnTo>
                  <a:pt x="46354" y="213360"/>
                </a:lnTo>
                <a:lnTo>
                  <a:pt x="52069" y="217170"/>
                </a:lnTo>
                <a:lnTo>
                  <a:pt x="50831" y="213360"/>
                </a:lnTo>
                <a:close/>
              </a:path>
              <a:path w="676910" h="415289">
                <a:moveTo>
                  <a:pt x="51307" y="213360"/>
                </a:moveTo>
                <a:lnTo>
                  <a:pt x="50831" y="213360"/>
                </a:lnTo>
                <a:lnTo>
                  <a:pt x="52069" y="217170"/>
                </a:lnTo>
                <a:lnTo>
                  <a:pt x="54482" y="217170"/>
                </a:lnTo>
                <a:lnTo>
                  <a:pt x="53466" y="214630"/>
                </a:lnTo>
                <a:lnTo>
                  <a:pt x="51307" y="213360"/>
                </a:lnTo>
                <a:close/>
              </a:path>
              <a:path w="676910" h="415289">
                <a:moveTo>
                  <a:pt x="22873" y="213555"/>
                </a:moveTo>
                <a:lnTo>
                  <a:pt x="20412" y="215550"/>
                </a:lnTo>
                <a:lnTo>
                  <a:pt x="20446" y="215900"/>
                </a:lnTo>
                <a:lnTo>
                  <a:pt x="22521" y="216887"/>
                </a:lnTo>
                <a:lnTo>
                  <a:pt x="22860" y="214630"/>
                </a:lnTo>
                <a:lnTo>
                  <a:pt x="22873" y="213555"/>
                </a:lnTo>
                <a:close/>
              </a:path>
              <a:path w="676910" h="415289">
                <a:moveTo>
                  <a:pt x="27558" y="205740"/>
                </a:moveTo>
                <a:lnTo>
                  <a:pt x="21970" y="205740"/>
                </a:lnTo>
                <a:lnTo>
                  <a:pt x="21081" y="207010"/>
                </a:lnTo>
                <a:lnTo>
                  <a:pt x="20065" y="208280"/>
                </a:lnTo>
                <a:lnTo>
                  <a:pt x="19875" y="209550"/>
                </a:lnTo>
                <a:lnTo>
                  <a:pt x="19779" y="211293"/>
                </a:lnTo>
                <a:lnTo>
                  <a:pt x="19938" y="212090"/>
                </a:lnTo>
                <a:lnTo>
                  <a:pt x="20412" y="215550"/>
                </a:lnTo>
                <a:lnTo>
                  <a:pt x="22873" y="213555"/>
                </a:lnTo>
                <a:lnTo>
                  <a:pt x="22732" y="210820"/>
                </a:lnTo>
                <a:lnTo>
                  <a:pt x="20446" y="209550"/>
                </a:lnTo>
                <a:lnTo>
                  <a:pt x="30289" y="209550"/>
                </a:lnTo>
                <a:lnTo>
                  <a:pt x="30099" y="208280"/>
                </a:lnTo>
                <a:lnTo>
                  <a:pt x="28828" y="207010"/>
                </a:lnTo>
                <a:lnTo>
                  <a:pt x="24637" y="207010"/>
                </a:lnTo>
                <a:lnTo>
                  <a:pt x="27558" y="205740"/>
                </a:lnTo>
                <a:close/>
              </a:path>
              <a:path w="676910" h="415289">
                <a:moveTo>
                  <a:pt x="21081" y="207010"/>
                </a:moveTo>
                <a:lnTo>
                  <a:pt x="16001" y="207010"/>
                </a:lnTo>
                <a:lnTo>
                  <a:pt x="14731" y="208280"/>
                </a:lnTo>
                <a:lnTo>
                  <a:pt x="12953" y="210820"/>
                </a:lnTo>
                <a:lnTo>
                  <a:pt x="12700" y="212090"/>
                </a:lnTo>
                <a:lnTo>
                  <a:pt x="13080" y="214630"/>
                </a:lnTo>
                <a:lnTo>
                  <a:pt x="13080" y="213360"/>
                </a:lnTo>
                <a:lnTo>
                  <a:pt x="16721" y="213360"/>
                </a:lnTo>
                <a:lnTo>
                  <a:pt x="16382" y="212090"/>
                </a:lnTo>
                <a:lnTo>
                  <a:pt x="14350" y="210820"/>
                </a:lnTo>
                <a:lnTo>
                  <a:pt x="19685" y="210820"/>
                </a:lnTo>
                <a:lnTo>
                  <a:pt x="20065" y="208280"/>
                </a:lnTo>
                <a:lnTo>
                  <a:pt x="21081" y="207010"/>
                </a:lnTo>
                <a:close/>
              </a:path>
              <a:path w="676910" h="415289">
                <a:moveTo>
                  <a:pt x="13080" y="213360"/>
                </a:moveTo>
                <a:lnTo>
                  <a:pt x="13080" y="214630"/>
                </a:lnTo>
                <a:lnTo>
                  <a:pt x="13080" y="213360"/>
                </a:lnTo>
                <a:close/>
              </a:path>
              <a:path w="676910" h="415289">
                <a:moveTo>
                  <a:pt x="22987" y="213462"/>
                </a:moveTo>
                <a:lnTo>
                  <a:pt x="22944" y="214630"/>
                </a:lnTo>
                <a:lnTo>
                  <a:pt x="22987" y="213462"/>
                </a:lnTo>
                <a:close/>
              </a:path>
              <a:path w="676910" h="415289">
                <a:moveTo>
                  <a:pt x="30289" y="209550"/>
                </a:moveTo>
                <a:lnTo>
                  <a:pt x="20446" y="209550"/>
                </a:lnTo>
                <a:lnTo>
                  <a:pt x="22732" y="210820"/>
                </a:lnTo>
                <a:lnTo>
                  <a:pt x="22873" y="213555"/>
                </a:lnTo>
                <a:lnTo>
                  <a:pt x="22987" y="213360"/>
                </a:lnTo>
                <a:lnTo>
                  <a:pt x="29209" y="213360"/>
                </a:lnTo>
                <a:lnTo>
                  <a:pt x="30459" y="212223"/>
                </a:lnTo>
                <a:lnTo>
                  <a:pt x="30479" y="212090"/>
                </a:lnTo>
                <a:lnTo>
                  <a:pt x="30670" y="212090"/>
                </a:lnTo>
                <a:lnTo>
                  <a:pt x="30289" y="209550"/>
                </a:lnTo>
                <a:close/>
              </a:path>
              <a:path w="676910" h="415289">
                <a:moveTo>
                  <a:pt x="23113" y="213360"/>
                </a:moveTo>
                <a:close/>
              </a:path>
              <a:path w="676910" h="415289">
                <a:moveTo>
                  <a:pt x="30606" y="212090"/>
                </a:moveTo>
                <a:lnTo>
                  <a:pt x="30459" y="212223"/>
                </a:lnTo>
                <a:lnTo>
                  <a:pt x="30606" y="212090"/>
                </a:lnTo>
                <a:close/>
              </a:path>
              <a:path w="676910" h="415289">
                <a:moveTo>
                  <a:pt x="13842" y="209550"/>
                </a:moveTo>
                <a:lnTo>
                  <a:pt x="10921" y="209550"/>
                </a:lnTo>
                <a:lnTo>
                  <a:pt x="9398" y="210820"/>
                </a:lnTo>
                <a:lnTo>
                  <a:pt x="9113" y="211293"/>
                </a:lnTo>
                <a:lnTo>
                  <a:pt x="12191" y="210820"/>
                </a:lnTo>
                <a:lnTo>
                  <a:pt x="12953" y="210820"/>
                </a:lnTo>
                <a:lnTo>
                  <a:pt x="13842" y="209550"/>
                </a:lnTo>
                <a:close/>
              </a:path>
              <a:path w="676910" h="415289">
                <a:moveTo>
                  <a:pt x="27558" y="205740"/>
                </a:moveTo>
                <a:lnTo>
                  <a:pt x="24637" y="207010"/>
                </a:lnTo>
                <a:lnTo>
                  <a:pt x="28828" y="207010"/>
                </a:lnTo>
                <a:lnTo>
                  <a:pt x="27558" y="205740"/>
                </a:lnTo>
                <a:close/>
              </a:path>
              <a:path w="676910" h="415289">
                <a:moveTo>
                  <a:pt x="564320" y="91440"/>
                </a:moveTo>
                <a:lnTo>
                  <a:pt x="562990" y="91440"/>
                </a:lnTo>
                <a:lnTo>
                  <a:pt x="562863" y="92710"/>
                </a:lnTo>
                <a:lnTo>
                  <a:pt x="564320" y="91440"/>
                </a:lnTo>
                <a:close/>
              </a:path>
              <a:path w="676910" h="415289">
                <a:moveTo>
                  <a:pt x="673988" y="0"/>
                </a:moveTo>
                <a:lnTo>
                  <a:pt x="670687" y="0"/>
                </a:lnTo>
                <a:lnTo>
                  <a:pt x="670560" y="1270"/>
                </a:lnTo>
                <a:lnTo>
                  <a:pt x="675258" y="1270"/>
                </a:lnTo>
                <a:lnTo>
                  <a:pt x="6739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01074" y="3309492"/>
            <a:ext cx="315718" cy="25298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1061445" y="4116451"/>
            <a:ext cx="113030" cy="19685"/>
          </a:xfrm>
          <a:custGeom>
            <a:avLst/>
            <a:gdLst/>
            <a:ahLst/>
            <a:cxnLst/>
            <a:rect l="l" t="t" r="r" b="b"/>
            <a:pathLst>
              <a:path w="113029" h="19685">
                <a:moveTo>
                  <a:pt x="106273" y="14986"/>
                </a:moveTo>
                <a:lnTo>
                  <a:pt x="26288" y="14986"/>
                </a:lnTo>
                <a:lnTo>
                  <a:pt x="30479" y="16256"/>
                </a:lnTo>
                <a:lnTo>
                  <a:pt x="31496" y="16382"/>
                </a:lnTo>
                <a:lnTo>
                  <a:pt x="37973" y="16763"/>
                </a:lnTo>
                <a:lnTo>
                  <a:pt x="37464" y="16763"/>
                </a:lnTo>
                <a:lnTo>
                  <a:pt x="43560" y="17906"/>
                </a:lnTo>
                <a:lnTo>
                  <a:pt x="43942" y="17906"/>
                </a:lnTo>
                <a:lnTo>
                  <a:pt x="50800" y="18668"/>
                </a:lnTo>
                <a:lnTo>
                  <a:pt x="58420" y="19304"/>
                </a:lnTo>
                <a:lnTo>
                  <a:pt x="58674" y="19431"/>
                </a:lnTo>
                <a:lnTo>
                  <a:pt x="65531" y="19685"/>
                </a:lnTo>
                <a:lnTo>
                  <a:pt x="81279" y="19176"/>
                </a:lnTo>
                <a:lnTo>
                  <a:pt x="88900" y="18796"/>
                </a:lnTo>
                <a:lnTo>
                  <a:pt x="102997" y="17780"/>
                </a:lnTo>
                <a:lnTo>
                  <a:pt x="105155" y="16510"/>
                </a:lnTo>
                <a:lnTo>
                  <a:pt x="106273" y="14986"/>
                </a:lnTo>
                <a:close/>
              </a:path>
              <a:path w="113029" h="19685">
                <a:moveTo>
                  <a:pt x="12356" y="10986"/>
                </a:moveTo>
                <a:lnTo>
                  <a:pt x="14097" y="11811"/>
                </a:lnTo>
                <a:lnTo>
                  <a:pt x="14858" y="12065"/>
                </a:lnTo>
                <a:lnTo>
                  <a:pt x="18160" y="12954"/>
                </a:lnTo>
                <a:lnTo>
                  <a:pt x="21335" y="13843"/>
                </a:lnTo>
                <a:lnTo>
                  <a:pt x="26415" y="15112"/>
                </a:lnTo>
                <a:lnTo>
                  <a:pt x="106273" y="14986"/>
                </a:lnTo>
                <a:lnTo>
                  <a:pt x="107856" y="12826"/>
                </a:lnTo>
                <a:lnTo>
                  <a:pt x="100456" y="12826"/>
                </a:lnTo>
                <a:lnTo>
                  <a:pt x="101382" y="11697"/>
                </a:lnTo>
                <a:lnTo>
                  <a:pt x="92392" y="11049"/>
                </a:lnTo>
                <a:lnTo>
                  <a:pt x="12700" y="11049"/>
                </a:lnTo>
                <a:lnTo>
                  <a:pt x="12356" y="10986"/>
                </a:lnTo>
                <a:close/>
              </a:path>
              <a:path w="113029" h="19685">
                <a:moveTo>
                  <a:pt x="101382" y="11697"/>
                </a:moveTo>
                <a:lnTo>
                  <a:pt x="100456" y="12826"/>
                </a:lnTo>
                <a:lnTo>
                  <a:pt x="102997" y="11811"/>
                </a:lnTo>
                <a:lnTo>
                  <a:pt x="101382" y="11697"/>
                </a:lnTo>
                <a:close/>
              </a:path>
              <a:path w="113029" h="19685">
                <a:moveTo>
                  <a:pt x="110489" y="2412"/>
                </a:moveTo>
                <a:lnTo>
                  <a:pt x="108838" y="2667"/>
                </a:lnTo>
                <a:lnTo>
                  <a:pt x="107845" y="3810"/>
                </a:lnTo>
                <a:lnTo>
                  <a:pt x="101382" y="11697"/>
                </a:lnTo>
                <a:lnTo>
                  <a:pt x="102997" y="11811"/>
                </a:lnTo>
                <a:lnTo>
                  <a:pt x="100456" y="12826"/>
                </a:lnTo>
                <a:lnTo>
                  <a:pt x="107856" y="12826"/>
                </a:lnTo>
                <a:lnTo>
                  <a:pt x="112140" y="6985"/>
                </a:lnTo>
                <a:lnTo>
                  <a:pt x="112902" y="5842"/>
                </a:lnTo>
                <a:lnTo>
                  <a:pt x="112775" y="4191"/>
                </a:lnTo>
                <a:lnTo>
                  <a:pt x="110489" y="2412"/>
                </a:lnTo>
                <a:close/>
              </a:path>
              <a:path w="113029" h="19685">
                <a:moveTo>
                  <a:pt x="11683" y="10668"/>
                </a:moveTo>
                <a:lnTo>
                  <a:pt x="12356" y="10986"/>
                </a:lnTo>
                <a:lnTo>
                  <a:pt x="12700" y="11049"/>
                </a:lnTo>
                <a:lnTo>
                  <a:pt x="11683" y="10668"/>
                </a:lnTo>
                <a:close/>
              </a:path>
              <a:path w="113029" h="19685">
                <a:moveTo>
                  <a:pt x="86487" y="10668"/>
                </a:moveTo>
                <a:lnTo>
                  <a:pt x="11683" y="10668"/>
                </a:lnTo>
                <a:lnTo>
                  <a:pt x="12700" y="11049"/>
                </a:lnTo>
                <a:lnTo>
                  <a:pt x="92392" y="11049"/>
                </a:lnTo>
                <a:lnTo>
                  <a:pt x="89026" y="10794"/>
                </a:lnTo>
                <a:lnTo>
                  <a:pt x="86487" y="10668"/>
                </a:lnTo>
                <a:close/>
              </a:path>
              <a:path w="113029" h="19685">
                <a:moveTo>
                  <a:pt x="4354" y="7910"/>
                </a:moveTo>
                <a:lnTo>
                  <a:pt x="5587" y="9143"/>
                </a:lnTo>
                <a:lnTo>
                  <a:pt x="8254" y="10413"/>
                </a:lnTo>
                <a:lnTo>
                  <a:pt x="10413" y="10541"/>
                </a:lnTo>
                <a:lnTo>
                  <a:pt x="9905" y="10541"/>
                </a:lnTo>
                <a:lnTo>
                  <a:pt x="12356" y="10986"/>
                </a:lnTo>
                <a:lnTo>
                  <a:pt x="11683" y="10668"/>
                </a:lnTo>
                <a:lnTo>
                  <a:pt x="86487" y="10668"/>
                </a:lnTo>
                <a:lnTo>
                  <a:pt x="81406" y="10413"/>
                </a:lnTo>
                <a:lnTo>
                  <a:pt x="65785" y="9906"/>
                </a:lnTo>
                <a:lnTo>
                  <a:pt x="66039" y="9906"/>
                </a:lnTo>
                <a:lnTo>
                  <a:pt x="60896" y="9525"/>
                </a:lnTo>
                <a:lnTo>
                  <a:pt x="59308" y="9525"/>
                </a:lnTo>
                <a:lnTo>
                  <a:pt x="46101" y="8128"/>
                </a:lnTo>
                <a:lnTo>
                  <a:pt x="5587" y="8128"/>
                </a:lnTo>
                <a:lnTo>
                  <a:pt x="4354" y="7910"/>
                </a:lnTo>
                <a:close/>
              </a:path>
              <a:path w="113029" h="19685">
                <a:moveTo>
                  <a:pt x="59181" y="9398"/>
                </a:moveTo>
                <a:lnTo>
                  <a:pt x="60896" y="9525"/>
                </a:lnTo>
                <a:lnTo>
                  <a:pt x="59181" y="9398"/>
                </a:lnTo>
                <a:close/>
              </a:path>
              <a:path w="113029" h="19685">
                <a:moveTo>
                  <a:pt x="3428" y="6985"/>
                </a:moveTo>
                <a:lnTo>
                  <a:pt x="4354" y="7910"/>
                </a:lnTo>
                <a:lnTo>
                  <a:pt x="5587" y="8128"/>
                </a:lnTo>
                <a:lnTo>
                  <a:pt x="3428" y="6985"/>
                </a:lnTo>
                <a:close/>
              </a:path>
              <a:path w="113029" h="19685">
                <a:moveTo>
                  <a:pt x="39115" y="6985"/>
                </a:moveTo>
                <a:lnTo>
                  <a:pt x="3428" y="6985"/>
                </a:lnTo>
                <a:lnTo>
                  <a:pt x="5587" y="8128"/>
                </a:lnTo>
                <a:lnTo>
                  <a:pt x="45211" y="8128"/>
                </a:lnTo>
                <a:lnTo>
                  <a:pt x="39115" y="6985"/>
                </a:lnTo>
                <a:close/>
              </a:path>
              <a:path w="113029" h="19685">
                <a:moveTo>
                  <a:pt x="44957" y="8000"/>
                </a:moveTo>
                <a:lnTo>
                  <a:pt x="45211" y="8128"/>
                </a:lnTo>
                <a:lnTo>
                  <a:pt x="46101" y="8128"/>
                </a:lnTo>
                <a:lnTo>
                  <a:pt x="44957" y="8000"/>
                </a:lnTo>
                <a:close/>
              </a:path>
              <a:path w="113029" h="19685">
                <a:moveTo>
                  <a:pt x="2667" y="0"/>
                </a:moveTo>
                <a:lnTo>
                  <a:pt x="761" y="1269"/>
                </a:lnTo>
                <a:lnTo>
                  <a:pt x="0" y="5334"/>
                </a:lnTo>
                <a:lnTo>
                  <a:pt x="1397" y="7238"/>
                </a:lnTo>
                <a:lnTo>
                  <a:pt x="3428" y="7747"/>
                </a:lnTo>
                <a:lnTo>
                  <a:pt x="4354" y="7910"/>
                </a:lnTo>
                <a:lnTo>
                  <a:pt x="3428" y="6985"/>
                </a:lnTo>
                <a:lnTo>
                  <a:pt x="38480" y="6985"/>
                </a:lnTo>
                <a:lnTo>
                  <a:pt x="32003" y="6731"/>
                </a:lnTo>
                <a:lnTo>
                  <a:pt x="32893" y="6731"/>
                </a:lnTo>
                <a:lnTo>
                  <a:pt x="28575" y="5842"/>
                </a:lnTo>
                <a:lnTo>
                  <a:pt x="23368" y="4825"/>
                </a:lnTo>
                <a:lnTo>
                  <a:pt x="23240" y="4825"/>
                </a:lnTo>
                <a:lnTo>
                  <a:pt x="20065" y="4191"/>
                </a:lnTo>
                <a:lnTo>
                  <a:pt x="16763" y="3682"/>
                </a:lnTo>
                <a:lnTo>
                  <a:pt x="17163" y="3682"/>
                </a:lnTo>
                <a:lnTo>
                  <a:pt x="16800" y="3556"/>
                </a:lnTo>
                <a:lnTo>
                  <a:pt x="11175" y="3556"/>
                </a:lnTo>
                <a:lnTo>
                  <a:pt x="8254" y="2540"/>
                </a:lnTo>
                <a:lnTo>
                  <a:pt x="9922" y="2441"/>
                </a:lnTo>
                <a:lnTo>
                  <a:pt x="8889" y="1524"/>
                </a:lnTo>
                <a:lnTo>
                  <a:pt x="6857" y="507"/>
                </a:lnTo>
                <a:lnTo>
                  <a:pt x="4572" y="254"/>
                </a:lnTo>
                <a:lnTo>
                  <a:pt x="2667" y="0"/>
                </a:lnTo>
                <a:close/>
              </a:path>
              <a:path w="113029" h="19685">
                <a:moveTo>
                  <a:pt x="17476" y="3792"/>
                </a:moveTo>
                <a:close/>
              </a:path>
              <a:path w="113029" h="19685">
                <a:moveTo>
                  <a:pt x="17163" y="3682"/>
                </a:moveTo>
                <a:lnTo>
                  <a:pt x="16763" y="3682"/>
                </a:lnTo>
                <a:lnTo>
                  <a:pt x="17476" y="3792"/>
                </a:lnTo>
                <a:lnTo>
                  <a:pt x="17163" y="3682"/>
                </a:lnTo>
                <a:close/>
              </a:path>
              <a:path w="113029" h="19685">
                <a:moveTo>
                  <a:pt x="9922" y="2441"/>
                </a:moveTo>
                <a:lnTo>
                  <a:pt x="8254" y="2540"/>
                </a:lnTo>
                <a:lnTo>
                  <a:pt x="11175" y="3556"/>
                </a:lnTo>
                <a:lnTo>
                  <a:pt x="9922" y="2441"/>
                </a:lnTo>
                <a:close/>
              </a:path>
              <a:path w="113029" h="19685">
                <a:moveTo>
                  <a:pt x="10922" y="2412"/>
                </a:moveTo>
                <a:lnTo>
                  <a:pt x="10413" y="2412"/>
                </a:lnTo>
                <a:lnTo>
                  <a:pt x="9922" y="2441"/>
                </a:lnTo>
                <a:lnTo>
                  <a:pt x="11175" y="3556"/>
                </a:lnTo>
                <a:lnTo>
                  <a:pt x="16800" y="3556"/>
                </a:lnTo>
                <a:lnTo>
                  <a:pt x="14985" y="2921"/>
                </a:lnTo>
                <a:lnTo>
                  <a:pt x="13843" y="2667"/>
                </a:lnTo>
                <a:lnTo>
                  <a:pt x="10922" y="2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06936" y="3841115"/>
            <a:ext cx="84328" cy="16891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56085" y="3558159"/>
            <a:ext cx="58674" cy="20650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1026140" y="3282188"/>
            <a:ext cx="288925" cy="187960"/>
          </a:xfrm>
          <a:custGeom>
            <a:avLst/>
            <a:gdLst/>
            <a:ahLst/>
            <a:cxnLst/>
            <a:rect l="l" t="t" r="r" b="b"/>
            <a:pathLst>
              <a:path w="288925" h="187960">
                <a:moveTo>
                  <a:pt x="266318" y="162560"/>
                </a:moveTo>
                <a:lnTo>
                  <a:pt x="252983" y="162560"/>
                </a:lnTo>
                <a:lnTo>
                  <a:pt x="254761" y="165100"/>
                </a:lnTo>
                <a:lnTo>
                  <a:pt x="256920" y="168910"/>
                </a:lnTo>
                <a:lnTo>
                  <a:pt x="259079" y="171450"/>
                </a:lnTo>
                <a:lnTo>
                  <a:pt x="259841" y="172720"/>
                </a:lnTo>
                <a:lnTo>
                  <a:pt x="263651" y="176530"/>
                </a:lnTo>
                <a:lnTo>
                  <a:pt x="264032" y="176530"/>
                </a:lnTo>
                <a:lnTo>
                  <a:pt x="268350" y="180339"/>
                </a:lnTo>
                <a:lnTo>
                  <a:pt x="273557" y="182880"/>
                </a:lnTo>
                <a:lnTo>
                  <a:pt x="280288" y="186689"/>
                </a:lnTo>
                <a:lnTo>
                  <a:pt x="282575" y="187960"/>
                </a:lnTo>
                <a:lnTo>
                  <a:pt x="285623" y="187960"/>
                </a:lnTo>
                <a:lnTo>
                  <a:pt x="288416" y="182880"/>
                </a:lnTo>
                <a:lnTo>
                  <a:pt x="287781" y="180339"/>
                </a:lnTo>
                <a:lnTo>
                  <a:pt x="285495" y="179070"/>
                </a:lnTo>
                <a:lnTo>
                  <a:pt x="279018" y="175260"/>
                </a:lnTo>
                <a:lnTo>
                  <a:pt x="279273" y="175260"/>
                </a:lnTo>
                <a:lnTo>
                  <a:pt x="274700" y="171450"/>
                </a:lnTo>
                <a:lnTo>
                  <a:pt x="275081" y="171450"/>
                </a:lnTo>
                <a:lnTo>
                  <a:pt x="272287" y="168910"/>
                </a:lnTo>
                <a:lnTo>
                  <a:pt x="271271" y="168910"/>
                </a:lnTo>
                <a:lnTo>
                  <a:pt x="267715" y="165100"/>
                </a:lnTo>
                <a:lnTo>
                  <a:pt x="268350" y="165100"/>
                </a:lnTo>
                <a:lnTo>
                  <a:pt x="266318" y="162560"/>
                </a:lnTo>
                <a:close/>
              </a:path>
              <a:path w="288925" h="187960">
                <a:moveTo>
                  <a:pt x="270890" y="167639"/>
                </a:moveTo>
                <a:lnTo>
                  <a:pt x="271271" y="168910"/>
                </a:lnTo>
                <a:lnTo>
                  <a:pt x="272287" y="168910"/>
                </a:lnTo>
                <a:lnTo>
                  <a:pt x="270890" y="167639"/>
                </a:lnTo>
                <a:close/>
              </a:path>
              <a:path w="288925" h="187960">
                <a:moveTo>
                  <a:pt x="259968" y="153670"/>
                </a:moveTo>
                <a:lnTo>
                  <a:pt x="246379" y="153670"/>
                </a:lnTo>
                <a:lnTo>
                  <a:pt x="248157" y="154939"/>
                </a:lnTo>
                <a:lnTo>
                  <a:pt x="247141" y="154939"/>
                </a:lnTo>
                <a:lnTo>
                  <a:pt x="248919" y="156210"/>
                </a:lnTo>
                <a:lnTo>
                  <a:pt x="250316" y="158750"/>
                </a:lnTo>
                <a:lnTo>
                  <a:pt x="250951" y="160020"/>
                </a:lnTo>
                <a:lnTo>
                  <a:pt x="253110" y="162560"/>
                </a:lnTo>
                <a:lnTo>
                  <a:pt x="266191" y="162560"/>
                </a:lnTo>
                <a:lnTo>
                  <a:pt x="264032" y="158750"/>
                </a:lnTo>
                <a:lnTo>
                  <a:pt x="262127" y="156210"/>
                </a:lnTo>
                <a:lnTo>
                  <a:pt x="259968" y="153670"/>
                </a:lnTo>
                <a:close/>
              </a:path>
              <a:path w="288925" h="187960">
                <a:moveTo>
                  <a:pt x="248919" y="156210"/>
                </a:moveTo>
                <a:lnTo>
                  <a:pt x="248411" y="156210"/>
                </a:lnTo>
                <a:lnTo>
                  <a:pt x="249554" y="157480"/>
                </a:lnTo>
                <a:lnTo>
                  <a:pt x="248919" y="156210"/>
                </a:lnTo>
                <a:close/>
              </a:path>
              <a:path w="288925" h="187960">
                <a:moveTo>
                  <a:pt x="255142" y="146050"/>
                </a:moveTo>
                <a:lnTo>
                  <a:pt x="239394" y="146050"/>
                </a:lnTo>
                <a:lnTo>
                  <a:pt x="239902" y="147320"/>
                </a:lnTo>
                <a:lnTo>
                  <a:pt x="241173" y="149860"/>
                </a:lnTo>
                <a:lnTo>
                  <a:pt x="242188" y="151130"/>
                </a:lnTo>
                <a:lnTo>
                  <a:pt x="242696" y="151130"/>
                </a:lnTo>
                <a:lnTo>
                  <a:pt x="243585" y="152400"/>
                </a:lnTo>
                <a:lnTo>
                  <a:pt x="245109" y="153670"/>
                </a:lnTo>
                <a:lnTo>
                  <a:pt x="246506" y="154939"/>
                </a:lnTo>
                <a:lnTo>
                  <a:pt x="246379" y="153670"/>
                </a:lnTo>
                <a:lnTo>
                  <a:pt x="260476" y="153670"/>
                </a:lnTo>
                <a:lnTo>
                  <a:pt x="259079" y="151130"/>
                </a:lnTo>
                <a:lnTo>
                  <a:pt x="258571" y="149860"/>
                </a:lnTo>
                <a:lnTo>
                  <a:pt x="257428" y="148589"/>
                </a:lnTo>
                <a:lnTo>
                  <a:pt x="256920" y="148589"/>
                </a:lnTo>
                <a:lnTo>
                  <a:pt x="255142" y="146050"/>
                </a:lnTo>
                <a:close/>
              </a:path>
              <a:path w="288925" h="187960">
                <a:moveTo>
                  <a:pt x="245871" y="139700"/>
                </a:moveTo>
                <a:lnTo>
                  <a:pt x="246252" y="140970"/>
                </a:lnTo>
                <a:lnTo>
                  <a:pt x="236981" y="140970"/>
                </a:lnTo>
                <a:lnTo>
                  <a:pt x="237362" y="142239"/>
                </a:lnTo>
                <a:lnTo>
                  <a:pt x="238886" y="144780"/>
                </a:lnTo>
                <a:lnTo>
                  <a:pt x="239775" y="147320"/>
                </a:lnTo>
                <a:lnTo>
                  <a:pt x="239394" y="146050"/>
                </a:lnTo>
                <a:lnTo>
                  <a:pt x="253873" y="146050"/>
                </a:lnTo>
                <a:lnTo>
                  <a:pt x="252094" y="144780"/>
                </a:lnTo>
                <a:lnTo>
                  <a:pt x="251332" y="144780"/>
                </a:lnTo>
                <a:lnTo>
                  <a:pt x="250062" y="143510"/>
                </a:lnTo>
                <a:lnTo>
                  <a:pt x="248665" y="143510"/>
                </a:lnTo>
                <a:lnTo>
                  <a:pt x="246506" y="142239"/>
                </a:lnTo>
                <a:lnTo>
                  <a:pt x="247650" y="142239"/>
                </a:lnTo>
                <a:lnTo>
                  <a:pt x="245871" y="139700"/>
                </a:lnTo>
                <a:close/>
              </a:path>
              <a:path w="288925" h="187960">
                <a:moveTo>
                  <a:pt x="250062" y="143510"/>
                </a:moveTo>
                <a:lnTo>
                  <a:pt x="251332" y="144780"/>
                </a:lnTo>
                <a:lnTo>
                  <a:pt x="250353" y="143691"/>
                </a:lnTo>
                <a:lnTo>
                  <a:pt x="250062" y="143510"/>
                </a:lnTo>
                <a:close/>
              </a:path>
              <a:path w="288925" h="187960">
                <a:moveTo>
                  <a:pt x="250353" y="143691"/>
                </a:moveTo>
                <a:lnTo>
                  <a:pt x="251332" y="144780"/>
                </a:lnTo>
                <a:lnTo>
                  <a:pt x="252094" y="144780"/>
                </a:lnTo>
                <a:lnTo>
                  <a:pt x="250353" y="143691"/>
                </a:lnTo>
                <a:close/>
              </a:path>
              <a:path w="288925" h="187960">
                <a:moveTo>
                  <a:pt x="249046" y="142239"/>
                </a:moveTo>
                <a:lnTo>
                  <a:pt x="247650" y="142239"/>
                </a:lnTo>
                <a:lnTo>
                  <a:pt x="248665" y="143510"/>
                </a:lnTo>
                <a:lnTo>
                  <a:pt x="250062" y="143510"/>
                </a:lnTo>
                <a:lnTo>
                  <a:pt x="250353" y="143691"/>
                </a:lnTo>
                <a:lnTo>
                  <a:pt x="249046" y="142239"/>
                </a:lnTo>
                <a:close/>
              </a:path>
              <a:path w="288925" h="187960">
                <a:moveTo>
                  <a:pt x="247650" y="142239"/>
                </a:moveTo>
                <a:lnTo>
                  <a:pt x="246506" y="142239"/>
                </a:lnTo>
                <a:lnTo>
                  <a:pt x="248665" y="143510"/>
                </a:lnTo>
                <a:lnTo>
                  <a:pt x="247650" y="142239"/>
                </a:lnTo>
                <a:close/>
              </a:path>
              <a:path w="288925" h="187960">
                <a:moveTo>
                  <a:pt x="236854" y="140546"/>
                </a:moveTo>
                <a:lnTo>
                  <a:pt x="236981" y="140970"/>
                </a:lnTo>
                <a:lnTo>
                  <a:pt x="236854" y="140546"/>
                </a:lnTo>
                <a:close/>
              </a:path>
              <a:path w="288925" h="187960">
                <a:moveTo>
                  <a:pt x="236600" y="139700"/>
                </a:moveTo>
                <a:lnTo>
                  <a:pt x="236854" y="140546"/>
                </a:lnTo>
                <a:lnTo>
                  <a:pt x="237108" y="140970"/>
                </a:lnTo>
                <a:lnTo>
                  <a:pt x="236600" y="139700"/>
                </a:lnTo>
                <a:close/>
              </a:path>
              <a:path w="288925" h="187960">
                <a:moveTo>
                  <a:pt x="244601" y="138430"/>
                </a:moveTo>
                <a:lnTo>
                  <a:pt x="245109" y="139700"/>
                </a:lnTo>
                <a:lnTo>
                  <a:pt x="236600" y="139700"/>
                </a:lnTo>
                <a:lnTo>
                  <a:pt x="237108" y="140970"/>
                </a:lnTo>
                <a:lnTo>
                  <a:pt x="246252" y="140970"/>
                </a:lnTo>
                <a:lnTo>
                  <a:pt x="244601" y="138430"/>
                </a:lnTo>
                <a:close/>
              </a:path>
              <a:path w="288925" h="187960">
                <a:moveTo>
                  <a:pt x="226059" y="111760"/>
                </a:moveTo>
                <a:lnTo>
                  <a:pt x="217677" y="111760"/>
                </a:lnTo>
                <a:lnTo>
                  <a:pt x="220599" y="115570"/>
                </a:lnTo>
                <a:lnTo>
                  <a:pt x="224281" y="120650"/>
                </a:lnTo>
                <a:lnTo>
                  <a:pt x="229869" y="128270"/>
                </a:lnTo>
                <a:lnTo>
                  <a:pt x="232536" y="133350"/>
                </a:lnTo>
                <a:lnTo>
                  <a:pt x="234568" y="137160"/>
                </a:lnTo>
                <a:lnTo>
                  <a:pt x="234823" y="137160"/>
                </a:lnTo>
                <a:lnTo>
                  <a:pt x="236854" y="140546"/>
                </a:lnTo>
                <a:lnTo>
                  <a:pt x="236600" y="139700"/>
                </a:lnTo>
                <a:lnTo>
                  <a:pt x="245109" y="139700"/>
                </a:lnTo>
                <a:lnTo>
                  <a:pt x="243204" y="135889"/>
                </a:lnTo>
                <a:lnTo>
                  <a:pt x="241511" y="133350"/>
                </a:lnTo>
                <a:lnTo>
                  <a:pt x="240918" y="133350"/>
                </a:lnTo>
                <a:lnTo>
                  <a:pt x="235711" y="124460"/>
                </a:lnTo>
                <a:lnTo>
                  <a:pt x="232663" y="120650"/>
                </a:lnTo>
                <a:lnTo>
                  <a:pt x="229615" y="116839"/>
                </a:lnTo>
                <a:lnTo>
                  <a:pt x="226059" y="111760"/>
                </a:lnTo>
                <a:close/>
              </a:path>
              <a:path w="288925" h="187960">
                <a:moveTo>
                  <a:pt x="240664" y="132080"/>
                </a:moveTo>
                <a:lnTo>
                  <a:pt x="240918" y="133350"/>
                </a:lnTo>
                <a:lnTo>
                  <a:pt x="241511" y="133350"/>
                </a:lnTo>
                <a:lnTo>
                  <a:pt x="240664" y="132080"/>
                </a:lnTo>
                <a:close/>
              </a:path>
              <a:path w="288925" h="187960">
                <a:moveTo>
                  <a:pt x="217804" y="102870"/>
                </a:moveTo>
                <a:lnTo>
                  <a:pt x="208025" y="102870"/>
                </a:lnTo>
                <a:lnTo>
                  <a:pt x="213105" y="106680"/>
                </a:lnTo>
                <a:lnTo>
                  <a:pt x="218312" y="111760"/>
                </a:lnTo>
                <a:lnTo>
                  <a:pt x="226186" y="111760"/>
                </a:lnTo>
                <a:lnTo>
                  <a:pt x="223265" y="107950"/>
                </a:lnTo>
                <a:lnTo>
                  <a:pt x="222757" y="106680"/>
                </a:lnTo>
                <a:lnTo>
                  <a:pt x="217804" y="102870"/>
                </a:lnTo>
                <a:close/>
              </a:path>
              <a:path w="288925" h="187960">
                <a:moveTo>
                  <a:pt x="212978" y="97789"/>
                </a:moveTo>
                <a:lnTo>
                  <a:pt x="203073" y="97789"/>
                </a:lnTo>
                <a:lnTo>
                  <a:pt x="208152" y="102870"/>
                </a:lnTo>
                <a:lnTo>
                  <a:pt x="217931" y="102870"/>
                </a:lnTo>
                <a:lnTo>
                  <a:pt x="212978" y="97789"/>
                </a:lnTo>
                <a:close/>
              </a:path>
              <a:path w="288925" h="187960">
                <a:moveTo>
                  <a:pt x="201040" y="87630"/>
                </a:moveTo>
                <a:lnTo>
                  <a:pt x="189737" y="87630"/>
                </a:lnTo>
                <a:lnTo>
                  <a:pt x="196595" y="93980"/>
                </a:lnTo>
                <a:lnTo>
                  <a:pt x="203200" y="97789"/>
                </a:lnTo>
                <a:lnTo>
                  <a:pt x="212725" y="97789"/>
                </a:lnTo>
                <a:lnTo>
                  <a:pt x="207644" y="92710"/>
                </a:lnTo>
                <a:lnTo>
                  <a:pt x="201040" y="87630"/>
                </a:lnTo>
                <a:close/>
              </a:path>
              <a:path w="288925" h="187960">
                <a:moveTo>
                  <a:pt x="149098" y="55880"/>
                </a:moveTo>
                <a:lnTo>
                  <a:pt x="125856" y="55880"/>
                </a:lnTo>
                <a:lnTo>
                  <a:pt x="135381" y="59689"/>
                </a:lnTo>
                <a:lnTo>
                  <a:pt x="135508" y="60960"/>
                </a:lnTo>
                <a:lnTo>
                  <a:pt x="145287" y="64770"/>
                </a:lnTo>
                <a:lnTo>
                  <a:pt x="154939" y="68580"/>
                </a:lnTo>
                <a:lnTo>
                  <a:pt x="154685" y="68580"/>
                </a:lnTo>
                <a:lnTo>
                  <a:pt x="163829" y="73660"/>
                </a:lnTo>
                <a:lnTo>
                  <a:pt x="173227" y="78739"/>
                </a:lnTo>
                <a:lnTo>
                  <a:pt x="181863" y="83820"/>
                </a:lnTo>
                <a:lnTo>
                  <a:pt x="190245" y="88900"/>
                </a:lnTo>
                <a:lnTo>
                  <a:pt x="189737" y="87630"/>
                </a:lnTo>
                <a:lnTo>
                  <a:pt x="201040" y="87630"/>
                </a:lnTo>
                <a:lnTo>
                  <a:pt x="194436" y="82550"/>
                </a:lnTo>
                <a:lnTo>
                  <a:pt x="194055" y="81280"/>
                </a:lnTo>
                <a:lnTo>
                  <a:pt x="185800" y="77470"/>
                </a:lnTo>
                <a:lnTo>
                  <a:pt x="177291" y="72389"/>
                </a:lnTo>
                <a:lnTo>
                  <a:pt x="167766" y="66039"/>
                </a:lnTo>
                <a:lnTo>
                  <a:pt x="159003" y="60960"/>
                </a:lnTo>
                <a:lnTo>
                  <a:pt x="149098" y="55880"/>
                </a:lnTo>
                <a:close/>
              </a:path>
              <a:path w="288925" h="187960">
                <a:moveTo>
                  <a:pt x="139318" y="52070"/>
                </a:moveTo>
                <a:lnTo>
                  <a:pt x="116458" y="52070"/>
                </a:lnTo>
                <a:lnTo>
                  <a:pt x="126237" y="55880"/>
                </a:lnTo>
                <a:lnTo>
                  <a:pt x="148970" y="55880"/>
                </a:lnTo>
                <a:lnTo>
                  <a:pt x="139318" y="52070"/>
                </a:lnTo>
                <a:close/>
              </a:path>
              <a:path w="288925" h="187960">
                <a:moveTo>
                  <a:pt x="116924" y="41910"/>
                </a:moveTo>
                <a:lnTo>
                  <a:pt x="90296" y="41910"/>
                </a:lnTo>
                <a:lnTo>
                  <a:pt x="98298" y="45720"/>
                </a:lnTo>
                <a:lnTo>
                  <a:pt x="98932" y="45720"/>
                </a:lnTo>
                <a:lnTo>
                  <a:pt x="107568" y="48260"/>
                </a:lnTo>
                <a:lnTo>
                  <a:pt x="107187" y="48260"/>
                </a:lnTo>
                <a:lnTo>
                  <a:pt x="116585" y="52070"/>
                </a:lnTo>
                <a:lnTo>
                  <a:pt x="139445" y="52070"/>
                </a:lnTo>
                <a:lnTo>
                  <a:pt x="130175" y="46989"/>
                </a:lnTo>
                <a:lnTo>
                  <a:pt x="129793" y="46989"/>
                </a:lnTo>
                <a:lnTo>
                  <a:pt x="120141" y="43180"/>
                </a:lnTo>
                <a:lnTo>
                  <a:pt x="116924" y="41910"/>
                </a:lnTo>
                <a:close/>
              </a:path>
              <a:path w="288925" h="187960">
                <a:moveTo>
                  <a:pt x="79882" y="27939"/>
                </a:moveTo>
                <a:lnTo>
                  <a:pt x="45974" y="27939"/>
                </a:lnTo>
                <a:lnTo>
                  <a:pt x="48132" y="29210"/>
                </a:lnTo>
                <a:lnTo>
                  <a:pt x="51307" y="29210"/>
                </a:lnTo>
                <a:lnTo>
                  <a:pt x="52831" y="30480"/>
                </a:lnTo>
                <a:lnTo>
                  <a:pt x="56260" y="31750"/>
                </a:lnTo>
                <a:lnTo>
                  <a:pt x="60325" y="31750"/>
                </a:lnTo>
                <a:lnTo>
                  <a:pt x="63500" y="33020"/>
                </a:lnTo>
                <a:lnTo>
                  <a:pt x="62737" y="33020"/>
                </a:lnTo>
                <a:lnTo>
                  <a:pt x="66293" y="34289"/>
                </a:lnTo>
                <a:lnTo>
                  <a:pt x="71500" y="35560"/>
                </a:lnTo>
                <a:lnTo>
                  <a:pt x="71246" y="35560"/>
                </a:lnTo>
                <a:lnTo>
                  <a:pt x="76326" y="38100"/>
                </a:lnTo>
                <a:lnTo>
                  <a:pt x="76834" y="38100"/>
                </a:lnTo>
                <a:lnTo>
                  <a:pt x="83692" y="40639"/>
                </a:lnTo>
                <a:lnTo>
                  <a:pt x="90677" y="43180"/>
                </a:lnTo>
                <a:lnTo>
                  <a:pt x="90296" y="41910"/>
                </a:lnTo>
                <a:lnTo>
                  <a:pt x="116924" y="41910"/>
                </a:lnTo>
                <a:lnTo>
                  <a:pt x="110743" y="39370"/>
                </a:lnTo>
                <a:lnTo>
                  <a:pt x="101726" y="36830"/>
                </a:lnTo>
                <a:lnTo>
                  <a:pt x="102361" y="36830"/>
                </a:lnTo>
                <a:lnTo>
                  <a:pt x="94487" y="33020"/>
                </a:lnTo>
                <a:lnTo>
                  <a:pt x="86867" y="30480"/>
                </a:lnTo>
                <a:lnTo>
                  <a:pt x="79882" y="27939"/>
                </a:lnTo>
                <a:close/>
              </a:path>
              <a:path w="288925" h="187960">
                <a:moveTo>
                  <a:pt x="51307" y="29210"/>
                </a:moveTo>
                <a:lnTo>
                  <a:pt x="50926" y="29210"/>
                </a:lnTo>
                <a:lnTo>
                  <a:pt x="52704" y="30480"/>
                </a:lnTo>
                <a:lnTo>
                  <a:pt x="51307" y="29210"/>
                </a:lnTo>
                <a:close/>
              </a:path>
              <a:path w="288925" h="187960">
                <a:moveTo>
                  <a:pt x="43306" y="26161"/>
                </a:moveTo>
                <a:lnTo>
                  <a:pt x="45084" y="27939"/>
                </a:lnTo>
                <a:lnTo>
                  <a:pt x="80390" y="27939"/>
                </a:lnTo>
                <a:lnTo>
                  <a:pt x="75437" y="26670"/>
                </a:lnTo>
                <a:lnTo>
                  <a:pt x="44323" y="26670"/>
                </a:lnTo>
                <a:lnTo>
                  <a:pt x="43306" y="26161"/>
                </a:lnTo>
                <a:close/>
              </a:path>
              <a:path w="288925" h="187960">
                <a:moveTo>
                  <a:pt x="42544" y="25400"/>
                </a:moveTo>
                <a:lnTo>
                  <a:pt x="43306" y="26161"/>
                </a:lnTo>
                <a:lnTo>
                  <a:pt x="44323" y="26670"/>
                </a:lnTo>
                <a:lnTo>
                  <a:pt x="42544" y="25400"/>
                </a:lnTo>
                <a:close/>
              </a:path>
              <a:path w="288925" h="187960">
                <a:moveTo>
                  <a:pt x="69976" y="24130"/>
                </a:moveTo>
                <a:lnTo>
                  <a:pt x="37845" y="24130"/>
                </a:lnTo>
                <a:lnTo>
                  <a:pt x="41909" y="25400"/>
                </a:lnTo>
                <a:lnTo>
                  <a:pt x="42544" y="25400"/>
                </a:lnTo>
                <a:lnTo>
                  <a:pt x="44323" y="26670"/>
                </a:lnTo>
                <a:lnTo>
                  <a:pt x="75437" y="26670"/>
                </a:lnTo>
                <a:lnTo>
                  <a:pt x="69976" y="24130"/>
                </a:lnTo>
                <a:close/>
              </a:path>
              <a:path w="288925" h="187960">
                <a:moveTo>
                  <a:pt x="42544" y="25400"/>
                </a:moveTo>
                <a:lnTo>
                  <a:pt x="41782" y="25400"/>
                </a:lnTo>
                <a:lnTo>
                  <a:pt x="43306" y="26161"/>
                </a:lnTo>
                <a:lnTo>
                  <a:pt x="42544" y="25400"/>
                </a:lnTo>
                <a:close/>
              </a:path>
              <a:path w="288925" h="187960">
                <a:moveTo>
                  <a:pt x="62610" y="21589"/>
                </a:moveTo>
                <a:lnTo>
                  <a:pt x="31750" y="21589"/>
                </a:lnTo>
                <a:lnTo>
                  <a:pt x="36067" y="24130"/>
                </a:lnTo>
                <a:lnTo>
                  <a:pt x="70230" y="24130"/>
                </a:lnTo>
                <a:lnTo>
                  <a:pt x="66675" y="22860"/>
                </a:lnTo>
                <a:lnTo>
                  <a:pt x="65912" y="22860"/>
                </a:lnTo>
                <a:lnTo>
                  <a:pt x="62610" y="21589"/>
                </a:lnTo>
                <a:close/>
              </a:path>
              <a:path w="288925" h="187960">
                <a:moveTo>
                  <a:pt x="56260" y="20320"/>
                </a:moveTo>
                <a:lnTo>
                  <a:pt x="29082" y="20320"/>
                </a:lnTo>
                <a:lnTo>
                  <a:pt x="33019" y="21589"/>
                </a:lnTo>
                <a:lnTo>
                  <a:pt x="59562" y="21589"/>
                </a:lnTo>
                <a:lnTo>
                  <a:pt x="56260" y="20320"/>
                </a:lnTo>
                <a:close/>
              </a:path>
              <a:path w="288925" h="187960">
                <a:moveTo>
                  <a:pt x="58165" y="20320"/>
                </a:moveTo>
                <a:lnTo>
                  <a:pt x="56260" y="20320"/>
                </a:lnTo>
                <a:lnTo>
                  <a:pt x="59562" y="21589"/>
                </a:lnTo>
                <a:lnTo>
                  <a:pt x="58165" y="20320"/>
                </a:lnTo>
                <a:close/>
              </a:path>
              <a:path w="288925" h="187960">
                <a:moveTo>
                  <a:pt x="59943" y="20320"/>
                </a:moveTo>
                <a:lnTo>
                  <a:pt x="58165" y="20320"/>
                </a:lnTo>
                <a:lnTo>
                  <a:pt x="59562" y="21589"/>
                </a:lnTo>
                <a:lnTo>
                  <a:pt x="63245" y="21589"/>
                </a:lnTo>
                <a:lnTo>
                  <a:pt x="59943" y="20320"/>
                </a:lnTo>
                <a:close/>
              </a:path>
              <a:path w="288925" h="187960">
                <a:moveTo>
                  <a:pt x="52577" y="17780"/>
                </a:moveTo>
                <a:lnTo>
                  <a:pt x="24256" y="17780"/>
                </a:lnTo>
                <a:lnTo>
                  <a:pt x="28955" y="20320"/>
                </a:lnTo>
                <a:lnTo>
                  <a:pt x="56895" y="20320"/>
                </a:lnTo>
                <a:lnTo>
                  <a:pt x="55117" y="19050"/>
                </a:lnTo>
                <a:lnTo>
                  <a:pt x="52577" y="17780"/>
                </a:lnTo>
                <a:close/>
              </a:path>
              <a:path w="288925" h="187960">
                <a:moveTo>
                  <a:pt x="49529" y="15239"/>
                </a:moveTo>
                <a:lnTo>
                  <a:pt x="19557" y="15239"/>
                </a:lnTo>
                <a:lnTo>
                  <a:pt x="23494" y="17780"/>
                </a:lnTo>
                <a:lnTo>
                  <a:pt x="51942" y="17780"/>
                </a:lnTo>
                <a:lnTo>
                  <a:pt x="49529" y="15239"/>
                </a:lnTo>
                <a:close/>
              </a:path>
              <a:path w="288925" h="187960">
                <a:moveTo>
                  <a:pt x="51307" y="16510"/>
                </a:moveTo>
                <a:lnTo>
                  <a:pt x="51942" y="17780"/>
                </a:lnTo>
                <a:lnTo>
                  <a:pt x="53339" y="17780"/>
                </a:lnTo>
                <a:lnTo>
                  <a:pt x="51307" y="16510"/>
                </a:lnTo>
                <a:close/>
              </a:path>
              <a:path w="288925" h="187960">
                <a:moveTo>
                  <a:pt x="19557" y="15239"/>
                </a:moveTo>
                <a:lnTo>
                  <a:pt x="17525" y="15239"/>
                </a:lnTo>
                <a:lnTo>
                  <a:pt x="20319" y="16510"/>
                </a:lnTo>
                <a:lnTo>
                  <a:pt x="19557" y="15239"/>
                </a:lnTo>
                <a:close/>
              </a:path>
              <a:path w="288925" h="187960">
                <a:moveTo>
                  <a:pt x="38480" y="10160"/>
                </a:moveTo>
                <a:lnTo>
                  <a:pt x="7111" y="10160"/>
                </a:lnTo>
                <a:lnTo>
                  <a:pt x="9016" y="11430"/>
                </a:lnTo>
                <a:lnTo>
                  <a:pt x="10286" y="11430"/>
                </a:lnTo>
                <a:lnTo>
                  <a:pt x="13715" y="13970"/>
                </a:lnTo>
                <a:lnTo>
                  <a:pt x="17271" y="15239"/>
                </a:lnTo>
                <a:lnTo>
                  <a:pt x="47625" y="15239"/>
                </a:lnTo>
                <a:lnTo>
                  <a:pt x="45211" y="13970"/>
                </a:lnTo>
                <a:lnTo>
                  <a:pt x="42799" y="13970"/>
                </a:lnTo>
                <a:lnTo>
                  <a:pt x="41148" y="12700"/>
                </a:lnTo>
                <a:lnTo>
                  <a:pt x="41359" y="12700"/>
                </a:lnTo>
                <a:lnTo>
                  <a:pt x="38480" y="10160"/>
                </a:lnTo>
                <a:close/>
              </a:path>
              <a:path w="288925" h="187960">
                <a:moveTo>
                  <a:pt x="41148" y="12700"/>
                </a:moveTo>
                <a:lnTo>
                  <a:pt x="42799" y="13970"/>
                </a:lnTo>
                <a:lnTo>
                  <a:pt x="41481" y="12807"/>
                </a:lnTo>
                <a:lnTo>
                  <a:pt x="41148" y="12700"/>
                </a:lnTo>
                <a:close/>
              </a:path>
              <a:path w="288925" h="187960">
                <a:moveTo>
                  <a:pt x="41481" y="12807"/>
                </a:moveTo>
                <a:lnTo>
                  <a:pt x="42799" y="13970"/>
                </a:lnTo>
                <a:lnTo>
                  <a:pt x="45084" y="13970"/>
                </a:lnTo>
                <a:lnTo>
                  <a:pt x="41481" y="12807"/>
                </a:lnTo>
                <a:close/>
              </a:path>
              <a:path w="288925" h="187960">
                <a:moveTo>
                  <a:pt x="41359" y="12700"/>
                </a:moveTo>
                <a:lnTo>
                  <a:pt x="41148" y="12700"/>
                </a:lnTo>
                <a:lnTo>
                  <a:pt x="41481" y="12807"/>
                </a:lnTo>
                <a:close/>
              </a:path>
              <a:path w="288925" h="187960">
                <a:moveTo>
                  <a:pt x="10286" y="11430"/>
                </a:moveTo>
                <a:lnTo>
                  <a:pt x="9270" y="11430"/>
                </a:lnTo>
                <a:lnTo>
                  <a:pt x="11429" y="12700"/>
                </a:lnTo>
                <a:lnTo>
                  <a:pt x="10286" y="11430"/>
                </a:lnTo>
                <a:close/>
              </a:path>
              <a:path w="288925" h="187960">
                <a:moveTo>
                  <a:pt x="33274" y="8889"/>
                </a:moveTo>
                <a:lnTo>
                  <a:pt x="4699" y="8889"/>
                </a:lnTo>
                <a:lnTo>
                  <a:pt x="5968" y="10160"/>
                </a:lnTo>
                <a:lnTo>
                  <a:pt x="37210" y="10160"/>
                </a:lnTo>
                <a:lnTo>
                  <a:pt x="33274" y="8889"/>
                </a:lnTo>
                <a:close/>
              </a:path>
              <a:path w="288925" h="187960">
                <a:moveTo>
                  <a:pt x="21716" y="3810"/>
                </a:moveTo>
                <a:lnTo>
                  <a:pt x="1015" y="3810"/>
                </a:lnTo>
                <a:lnTo>
                  <a:pt x="0" y="5080"/>
                </a:lnTo>
                <a:lnTo>
                  <a:pt x="0" y="7620"/>
                </a:lnTo>
                <a:lnTo>
                  <a:pt x="1015" y="8889"/>
                </a:lnTo>
                <a:lnTo>
                  <a:pt x="33400" y="8889"/>
                </a:lnTo>
                <a:lnTo>
                  <a:pt x="31051" y="7620"/>
                </a:lnTo>
                <a:lnTo>
                  <a:pt x="29336" y="7620"/>
                </a:lnTo>
                <a:lnTo>
                  <a:pt x="25400" y="5080"/>
                </a:lnTo>
                <a:lnTo>
                  <a:pt x="24637" y="5080"/>
                </a:lnTo>
                <a:lnTo>
                  <a:pt x="21716" y="3810"/>
                </a:lnTo>
                <a:close/>
              </a:path>
              <a:path w="288925" h="187960">
                <a:moveTo>
                  <a:pt x="28701" y="6350"/>
                </a:moveTo>
                <a:lnTo>
                  <a:pt x="29336" y="7620"/>
                </a:lnTo>
                <a:lnTo>
                  <a:pt x="31051" y="7620"/>
                </a:lnTo>
                <a:lnTo>
                  <a:pt x="28701" y="6350"/>
                </a:lnTo>
                <a:close/>
              </a:path>
              <a:path w="288925" h="187960">
                <a:moveTo>
                  <a:pt x="4487" y="2963"/>
                </a:moveTo>
                <a:lnTo>
                  <a:pt x="2285" y="3810"/>
                </a:lnTo>
                <a:lnTo>
                  <a:pt x="4063" y="3810"/>
                </a:lnTo>
                <a:lnTo>
                  <a:pt x="4487" y="2963"/>
                </a:lnTo>
                <a:close/>
              </a:path>
              <a:path w="288925" h="187960">
                <a:moveTo>
                  <a:pt x="4537" y="2944"/>
                </a:moveTo>
                <a:lnTo>
                  <a:pt x="4063" y="3810"/>
                </a:lnTo>
                <a:lnTo>
                  <a:pt x="4254" y="3651"/>
                </a:lnTo>
                <a:lnTo>
                  <a:pt x="4537" y="2944"/>
                </a:lnTo>
                <a:close/>
              </a:path>
              <a:path w="288925" h="187960">
                <a:moveTo>
                  <a:pt x="4254" y="3651"/>
                </a:moveTo>
                <a:lnTo>
                  <a:pt x="4063" y="3810"/>
                </a:lnTo>
                <a:lnTo>
                  <a:pt x="4254" y="3651"/>
                </a:lnTo>
                <a:close/>
              </a:path>
              <a:path w="288925" h="187960">
                <a:moveTo>
                  <a:pt x="18287" y="2539"/>
                </a:moveTo>
                <a:lnTo>
                  <a:pt x="5587" y="2539"/>
                </a:lnTo>
                <a:lnTo>
                  <a:pt x="4254" y="3651"/>
                </a:lnTo>
                <a:lnTo>
                  <a:pt x="4190" y="3810"/>
                </a:lnTo>
                <a:lnTo>
                  <a:pt x="21843" y="3810"/>
                </a:lnTo>
                <a:lnTo>
                  <a:pt x="18287" y="2539"/>
                </a:lnTo>
                <a:close/>
              </a:path>
              <a:path w="288925" h="187960">
                <a:moveTo>
                  <a:pt x="5587" y="2539"/>
                </a:moveTo>
                <a:lnTo>
                  <a:pt x="4537" y="2944"/>
                </a:lnTo>
                <a:lnTo>
                  <a:pt x="4254" y="3651"/>
                </a:lnTo>
                <a:lnTo>
                  <a:pt x="5587" y="2539"/>
                </a:lnTo>
                <a:close/>
              </a:path>
              <a:path w="288925" h="187960">
                <a:moveTo>
                  <a:pt x="4699" y="2539"/>
                </a:moveTo>
                <a:lnTo>
                  <a:pt x="4487" y="2963"/>
                </a:lnTo>
                <a:lnTo>
                  <a:pt x="4699" y="2539"/>
                </a:lnTo>
                <a:close/>
              </a:path>
              <a:path w="288925" h="187960">
                <a:moveTo>
                  <a:pt x="5587" y="2539"/>
                </a:moveTo>
                <a:lnTo>
                  <a:pt x="4699" y="2539"/>
                </a:lnTo>
                <a:lnTo>
                  <a:pt x="4537" y="2944"/>
                </a:lnTo>
                <a:lnTo>
                  <a:pt x="5587" y="2539"/>
                </a:lnTo>
                <a:close/>
              </a:path>
              <a:path w="288925" h="187960">
                <a:moveTo>
                  <a:pt x="13334" y="0"/>
                </a:moveTo>
                <a:lnTo>
                  <a:pt x="11175" y="0"/>
                </a:lnTo>
                <a:lnTo>
                  <a:pt x="9016" y="1270"/>
                </a:lnTo>
                <a:lnTo>
                  <a:pt x="7111" y="1270"/>
                </a:lnTo>
                <a:lnTo>
                  <a:pt x="5968" y="2539"/>
                </a:lnTo>
                <a:lnTo>
                  <a:pt x="18668" y="2539"/>
                </a:lnTo>
                <a:lnTo>
                  <a:pt x="15748" y="1270"/>
                </a:lnTo>
                <a:lnTo>
                  <a:pt x="133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0"/>
            <a:ext cx="5515610" cy="6858000"/>
            <a:chOff x="196595" y="0"/>
            <a:chExt cx="55156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681227"/>
              <a:ext cx="5515356" cy="5807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184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309" y="438427"/>
            <a:ext cx="4981574" cy="52397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1229" y="5084190"/>
            <a:ext cx="179070" cy="22986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384671" y="5161915"/>
            <a:ext cx="180975" cy="17145"/>
          </a:xfrm>
          <a:custGeom>
            <a:avLst/>
            <a:gdLst/>
            <a:ahLst/>
            <a:cxnLst/>
            <a:rect l="l" t="t" r="r" b="b"/>
            <a:pathLst>
              <a:path w="180975" h="17145">
                <a:moveTo>
                  <a:pt x="6350" y="1524"/>
                </a:moveTo>
                <a:lnTo>
                  <a:pt x="130" y="9941"/>
                </a:lnTo>
                <a:lnTo>
                  <a:pt x="1516" y="12954"/>
                </a:lnTo>
                <a:lnTo>
                  <a:pt x="3453" y="15342"/>
                </a:lnTo>
                <a:lnTo>
                  <a:pt x="4216" y="15824"/>
                </a:lnTo>
                <a:lnTo>
                  <a:pt x="6350" y="16637"/>
                </a:lnTo>
                <a:lnTo>
                  <a:pt x="8425" y="16142"/>
                </a:lnTo>
                <a:lnTo>
                  <a:pt x="7492" y="16129"/>
                </a:lnTo>
                <a:lnTo>
                  <a:pt x="8483" y="16129"/>
                </a:lnTo>
                <a:lnTo>
                  <a:pt x="10579" y="15670"/>
                </a:lnTo>
                <a:lnTo>
                  <a:pt x="8889" y="14732"/>
                </a:lnTo>
                <a:lnTo>
                  <a:pt x="6730" y="13335"/>
                </a:lnTo>
                <a:lnTo>
                  <a:pt x="5587" y="10668"/>
                </a:lnTo>
                <a:lnTo>
                  <a:pt x="6476" y="8128"/>
                </a:lnTo>
                <a:lnTo>
                  <a:pt x="7238" y="5587"/>
                </a:lnTo>
                <a:lnTo>
                  <a:pt x="9651" y="3937"/>
                </a:lnTo>
                <a:lnTo>
                  <a:pt x="15811" y="3937"/>
                </a:lnTo>
                <a:lnTo>
                  <a:pt x="15366" y="3556"/>
                </a:lnTo>
                <a:lnTo>
                  <a:pt x="13207" y="3048"/>
                </a:lnTo>
                <a:lnTo>
                  <a:pt x="8483" y="2032"/>
                </a:lnTo>
                <a:lnTo>
                  <a:pt x="7492" y="2032"/>
                </a:lnTo>
                <a:lnTo>
                  <a:pt x="8425" y="2018"/>
                </a:lnTo>
                <a:lnTo>
                  <a:pt x="6350" y="1524"/>
                </a:lnTo>
                <a:close/>
              </a:path>
              <a:path w="180975" h="17145">
                <a:moveTo>
                  <a:pt x="10579" y="15670"/>
                </a:moveTo>
                <a:lnTo>
                  <a:pt x="8425" y="16142"/>
                </a:lnTo>
                <a:lnTo>
                  <a:pt x="24764" y="16383"/>
                </a:lnTo>
                <a:lnTo>
                  <a:pt x="108076" y="16383"/>
                </a:lnTo>
                <a:lnTo>
                  <a:pt x="111442" y="16002"/>
                </a:lnTo>
                <a:lnTo>
                  <a:pt x="11175" y="16002"/>
                </a:lnTo>
                <a:lnTo>
                  <a:pt x="10579" y="15670"/>
                </a:lnTo>
                <a:close/>
              </a:path>
              <a:path w="180975" h="17145">
                <a:moveTo>
                  <a:pt x="8483" y="16129"/>
                </a:moveTo>
                <a:lnTo>
                  <a:pt x="7492" y="16129"/>
                </a:lnTo>
                <a:lnTo>
                  <a:pt x="8425" y="16142"/>
                </a:lnTo>
                <a:close/>
              </a:path>
              <a:path w="180975" h="17145">
                <a:moveTo>
                  <a:pt x="4216" y="15824"/>
                </a:moveTo>
                <a:lnTo>
                  <a:pt x="4699" y="16129"/>
                </a:lnTo>
                <a:lnTo>
                  <a:pt x="5016" y="16129"/>
                </a:lnTo>
                <a:lnTo>
                  <a:pt x="4216" y="15824"/>
                </a:lnTo>
                <a:close/>
              </a:path>
              <a:path w="180975" h="17145">
                <a:moveTo>
                  <a:pt x="11511" y="15472"/>
                </a:moveTo>
                <a:lnTo>
                  <a:pt x="10579" y="15670"/>
                </a:lnTo>
                <a:lnTo>
                  <a:pt x="11175" y="16002"/>
                </a:lnTo>
                <a:lnTo>
                  <a:pt x="14096" y="15621"/>
                </a:lnTo>
                <a:lnTo>
                  <a:pt x="11556" y="15493"/>
                </a:lnTo>
                <a:close/>
              </a:path>
              <a:path w="180975" h="17145">
                <a:moveTo>
                  <a:pt x="14121" y="15595"/>
                </a:moveTo>
                <a:lnTo>
                  <a:pt x="11175" y="16002"/>
                </a:lnTo>
                <a:lnTo>
                  <a:pt x="111442" y="16002"/>
                </a:lnTo>
                <a:lnTo>
                  <a:pt x="112564" y="15875"/>
                </a:lnTo>
                <a:lnTo>
                  <a:pt x="21208" y="15875"/>
                </a:lnTo>
                <a:lnTo>
                  <a:pt x="14121" y="15595"/>
                </a:lnTo>
                <a:close/>
              </a:path>
              <a:path w="180975" h="17145">
                <a:moveTo>
                  <a:pt x="16339" y="4389"/>
                </a:moveTo>
                <a:lnTo>
                  <a:pt x="17144" y="5080"/>
                </a:lnTo>
                <a:lnTo>
                  <a:pt x="18302" y="9017"/>
                </a:lnTo>
                <a:lnTo>
                  <a:pt x="18300" y="9941"/>
                </a:lnTo>
                <a:lnTo>
                  <a:pt x="17906" y="11811"/>
                </a:lnTo>
                <a:lnTo>
                  <a:pt x="16255" y="13462"/>
                </a:lnTo>
                <a:lnTo>
                  <a:pt x="15875" y="13716"/>
                </a:lnTo>
                <a:lnTo>
                  <a:pt x="14121" y="15595"/>
                </a:lnTo>
                <a:lnTo>
                  <a:pt x="21208" y="15875"/>
                </a:lnTo>
                <a:lnTo>
                  <a:pt x="23749" y="13589"/>
                </a:lnTo>
                <a:lnTo>
                  <a:pt x="23875" y="10414"/>
                </a:lnTo>
                <a:lnTo>
                  <a:pt x="24129" y="7366"/>
                </a:lnTo>
                <a:lnTo>
                  <a:pt x="21716" y="4826"/>
                </a:lnTo>
                <a:lnTo>
                  <a:pt x="16339" y="4389"/>
                </a:lnTo>
                <a:close/>
              </a:path>
              <a:path w="180975" h="17145">
                <a:moveTo>
                  <a:pt x="133302" y="1016"/>
                </a:moveTo>
                <a:lnTo>
                  <a:pt x="113283" y="1016"/>
                </a:lnTo>
                <a:lnTo>
                  <a:pt x="106425" y="1778"/>
                </a:lnTo>
                <a:lnTo>
                  <a:pt x="24764" y="1778"/>
                </a:lnTo>
                <a:lnTo>
                  <a:pt x="8425" y="2018"/>
                </a:lnTo>
                <a:lnTo>
                  <a:pt x="9016" y="2159"/>
                </a:lnTo>
                <a:lnTo>
                  <a:pt x="13207" y="3048"/>
                </a:lnTo>
                <a:lnTo>
                  <a:pt x="15366" y="3556"/>
                </a:lnTo>
                <a:lnTo>
                  <a:pt x="16339" y="4389"/>
                </a:lnTo>
                <a:lnTo>
                  <a:pt x="21716" y="4826"/>
                </a:lnTo>
                <a:lnTo>
                  <a:pt x="24129" y="7366"/>
                </a:lnTo>
                <a:lnTo>
                  <a:pt x="23875" y="10414"/>
                </a:lnTo>
                <a:lnTo>
                  <a:pt x="23749" y="13589"/>
                </a:lnTo>
                <a:lnTo>
                  <a:pt x="21208" y="15875"/>
                </a:lnTo>
                <a:lnTo>
                  <a:pt x="112564" y="15875"/>
                </a:lnTo>
                <a:lnTo>
                  <a:pt x="114807" y="15621"/>
                </a:lnTo>
                <a:lnTo>
                  <a:pt x="135254" y="15621"/>
                </a:lnTo>
                <a:lnTo>
                  <a:pt x="140335" y="14605"/>
                </a:lnTo>
                <a:lnTo>
                  <a:pt x="139700" y="14605"/>
                </a:lnTo>
                <a:lnTo>
                  <a:pt x="140970" y="14478"/>
                </a:lnTo>
                <a:lnTo>
                  <a:pt x="161925" y="14478"/>
                </a:lnTo>
                <a:lnTo>
                  <a:pt x="165480" y="14351"/>
                </a:lnTo>
                <a:lnTo>
                  <a:pt x="169163" y="14097"/>
                </a:lnTo>
                <a:lnTo>
                  <a:pt x="169545" y="14097"/>
                </a:lnTo>
                <a:lnTo>
                  <a:pt x="171703" y="13843"/>
                </a:lnTo>
                <a:lnTo>
                  <a:pt x="172084" y="13843"/>
                </a:lnTo>
                <a:lnTo>
                  <a:pt x="174117" y="13462"/>
                </a:lnTo>
                <a:lnTo>
                  <a:pt x="175868" y="12910"/>
                </a:lnTo>
                <a:lnTo>
                  <a:pt x="176656" y="12573"/>
                </a:lnTo>
                <a:lnTo>
                  <a:pt x="177546" y="12065"/>
                </a:lnTo>
                <a:lnTo>
                  <a:pt x="178180" y="11557"/>
                </a:lnTo>
                <a:lnTo>
                  <a:pt x="179577" y="10541"/>
                </a:lnTo>
                <a:lnTo>
                  <a:pt x="180429" y="9080"/>
                </a:lnTo>
                <a:lnTo>
                  <a:pt x="180467" y="5587"/>
                </a:lnTo>
                <a:lnTo>
                  <a:pt x="179577" y="3937"/>
                </a:lnTo>
                <a:lnTo>
                  <a:pt x="178180" y="3048"/>
                </a:lnTo>
                <a:lnTo>
                  <a:pt x="177546" y="2540"/>
                </a:lnTo>
                <a:lnTo>
                  <a:pt x="176624" y="2018"/>
                </a:lnTo>
                <a:lnTo>
                  <a:pt x="175768" y="1651"/>
                </a:lnTo>
                <a:lnTo>
                  <a:pt x="174117" y="1143"/>
                </a:lnTo>
                <a:lnTo>
                  <a:pt x="132587" y="1143"/>
                </a:lnTo>
                <a:lnTo>
                  <a:pt x="133302" y="1016"/>
                </a:lnTo>
                <a:close/>
              </a:path>
              <a:path w="180975" h="17145">
                <a:moveTo>
                  <a:pt x="3453" y="15342"/>
                </a:moveTo>
                <a:lnTo>
                  <a:pt x="3682" y="15621"/>
                </a:lnTo>
                <a:lnTo>
                  <a:pt x="4216" y="15824"/>
                </a:lnTo>
                <a:lnTo>
                  <a:pt x="3453" y="15342"/>
                </a:lnTo>
                <a:close/>
              </a:path>
              <a:path w="180975" h="17145">
                <a:moveTo>
                  <a:pt x="135254" y="15621"/>
                </a:moveTo>
                <a:lnTo>
                  <a:pt x="114807" y="15621"/>
                </a:lnTo>
                <a:lnTo>
                  <a:pt x="114045" y="15748"/>
                </a:lnTo>
                <a:lnTo>
                  <a:pt x="133857" y="15748"/>
                </a:lnTo>
                <a:lnTo>
                  <a:pt x="135254" y="15621"/>
                </a:lnTo>
                <a:close/>
              </a:path>
              <a:path w="180975" h="17145">
                <a:moveTo>
                  <a:pt x="9651" y="3937"/>
                </a:moveTo>
                <a:lnTo>
                  <a:pt x="7238" y="5587"/>
                </a:lnTo>
                <a:lnTo>
                  <a:pt x="6343" y="8509"/>
                </a:lnTo>
                <a:lnTo>
                  <a:pt x="5587" y="10668"/>
                </a:lnTo>
                <a:lnTo>
                  <a:pt x="6730" y="13335"/>
                </a:lnTo>
                <a:lnTo>
                  <a:pt x="8889" y="14732"/>
                </a:lnTo>
                <a:lnTo>
                  <a:pt x="10579" y="15670"/>
                </a:lnTo>
                <a:lnTo>
                  <a:pt x="11511" y="15472"/>
                </a:lnTo>
                <a:lnTo>
                  <a:pt x="7746" y="13716"/>
                </a:lnTo>
                <a:lnTo>
                  <a:pt x="7365" y="13462"/>
                </a:lnTo>
                <a:lnTo>
                  <a:pt x="16255" y="13462"/>
                </a:lnTo>
                <a:lnTo>
                  <a:pt x="17906" y="11811"/>
                </a:lnTo>
                <a:lnTo>
                  <a:pt x="18300" y="9941"/>
                </a:lnTo>
                <a:lnTo>
                  <a:pt x="18302" y="9017"/>
                </a:lnTo>
                <a:lnTo>
                  <a:pt x="17144" y="5080"/>
                </a:lnTo>
                <a:lnTo>
                  <a:pt x="16339" y="4389"/>
                </a:lnTo>
                <a:lnTo>
                  <a:pt x="12191" y="4064"/>
                </a:lnTo>
                <a:lnTo>
                  <a:pt x="9651" y="3937"/>
                </a:lnTo>
                <a:close/>
              </a:path>
              <a:path w="180975" h="17145">
                <a:moveTo>
                  <a:pt x="16255" y="13462"/>
                </a:moveTo>
                <a:lnTo>
                  <a:pt x="7365" y="13462"/>
                </a:lnTo>
                <a:lnTo>
                  <a:pt x="13207" y="15112"/>
                </a:lnTo>
                <a:lnTo>
                  <a:pt x="11511" y="15472"/>
                </a:lnTo>
                <a:lnTo>
                  <a:pt x="14121" y="15595"/>
                </a:lnTo>
                <a:lnTo>
                  <a:pt x="15875" y="13716"/>
                </a:lnTo>
                <a:lnTo>
                  <a:pt x="16255" y="13462"/>
                </a:lnTo>
                <a:close/>
              </a:path>
              <a:path w="180975" h="17145">
                <a:moveTo>
                  <a:pt x="7365" y="13462"/>
                </a:moveTo>
                <a:lnTo>
                  <a:pt x="7746" y="13716"/>
                </a:lnTo>
                <a:lnTo>
                  <a:pt x="11511" y="15472"/>
                </a:lnTo>
                <a:lnTo>
                  <a:pt x="13207" y="15112"/>
                </a:lnTo>
                <a:lnTo>
                  <a:pt x="7365" y="13462"/>
                </a:lnTo>
                <a:close/>
              </a:path>
              <a:path w="180975" h="17145">
                <a:moveTo>
                  <a:pt x="1483" y="12910"/>
                </a:moveTo>
                <a:lnTo>
                  <a:pt x="2286" y="14605"/>
                </a:lnTo>
                <a:lnTo>
                  <a:pt x="3453" y="15342"/>
                </a:lnTo>
                <a:lnTo>
                  <a:pt x="1807" y="13335"/>
                </a:lnTo>
                <a:lnTo>
                  <a:pt x="1483" y="12910"/>
                </a:lnTo>
                <a:close/>
              </a:path>
              <a:path w="180975" h="17145">
                <a:moveTo>
                  <a:pt x="140970" y="14478"/>
                </a:moveTo>
                <a:lnTo>
                  <a:pt x="139700" y="14605"/>
                </a:lnTo>
                <a:lnTo>
                  <a:pt x="140335" y="14605"/>
                </a:lnTo>
                <a:lnTo>
                  <a:pt x="140970" y="14478"/>
                </a:lnTo>
                <a:close/>
              </a:path>
              <a:path w="180975" h="17145">
                <a:moveTo>
                  <a:pt x="158496" y="14478"/>
                </a:moveTo>
                <a:lnTo>
                  <a:pt x="140970" y="14478"/>
                </a:lnTo>
                <a:lnTo>
                  <a:pt x="140335" y="14605"/>
                </a:lnTo>
                <a:lnTo>
                  <a:pt x="154431" y="14605"/>
                </a:lnTo>
                <a:lnTo>
                  <a:pt x="158496" y="14478"/>
                </a:lnTo>
                <a:close/>
              </a:path>
              <a:path w="180975" h="17145">
                <a:moveTo>
                  <a:pt x="130" y="9941"/>
                </a:moveTo>
                <a:lnTo>
                  <a:pt x="253" y="11303"/>
                </a:lnTo>
                <a:lnTo>
                  <a:pt x="1483" y="12910"/>
                </a:lnTo>
                <a:lnTo>
                  <a:pt x="130" y="9941"/>
                </a:lnTo>
                <a:close/>
              </a:path>
              <a:path w="180975" h="17145">
                <a:moveTo>
                  <a:pt x="51" y="9080"/>
                </a:moveTo>
                <a:lnTo>
                  <a:pt x="0" y="9652"/>
                </a:lnTo>
                <a:lnTo>
                  <a:pt x="130" y="9941"/>
                </a:lnTo>
                <a:lnTo>
                  <a:pt x="51" y="9080"/>
                </a:lnTo>
                <a:close/>
              </a:path>
              <a:path w="180975" h="17145">
                <a:moveTo>
                  <a:pt x="1483" y="5250"/>
                </a:moveTo>
                <a:lnTo>
                  <a:pt x="253" y="6858"/>
                </a:lnTo>
                <a:lnTo>
                  <a:pt x="130" y="8219"/>
                </a:lnTo>
                <a:lnTo>
                  <a:pt x="1483" y="5250"/>
                </a:lnTo>
                <a:close/>
              </a:path>
              <a:path w="180975" h="17145">
                <a:moveTo>
                  <a:pt x="3453" y="2818"/>
                </a:moveTo>
                <a:lnTo>
                  <a:pt x="2286" y="3556"/>
                </a:lnTo>
                <a:lnTo>
                  <a:pt x="1483" y="5250"/>
                </a:lnTo>
                <a:lnTo>
                  <a:pt x="3453" y="2818"/>
                </a:lnTo>
                <a:close/>
              </a:path>
              <a:path w="180975" h="17145">
                <a:moveTo>
                  <a:pt x="15811" y="3937"/>
                </a:moveTo>
                <a:lnTo>
                  <a:pt x="9651" y="3937"/>
                </a:lnTo>
                <a:lnTo>
                  <a:pt x="12191" y="4064"/>
                </a:lnTo>
                <a:lnTo>
                  <a:pt x="16339" y="4389"/>
                </a:lnTo>
                <a:lnTo>
                  <a:pt x="15811" y="3937"/>
                </a:lnTo>
                <a:close/>
              </a:path>
              <a:path w="180975" h="17145">
                <a:moveTo>
                  <a:pt x="4216" y="2336"/>
                </a:moveTo>
                <a:lnTo>
                  <a:pt x="3682" y="2540"/>
                </a:lnTo>
                <a:lnTo>
                  <a:pt x="3453" y="2818"/>
                </a:lnTo>
                <a:lnTo>
                  <a:pt x="4216" y="2336"/>
                </a:lnTo>
                <a:close/>
              </a:path>
              <a:path w="180975" h="17145">
                <a:moveTo>
                  <a:pt x="5016" y="2032"/>
                </a:moveTo>
                <a:lnTo>
                  <a:pt x="4699" y="2032"/>
                </a:lnTo>
                <a:lnTo>
                  <a:pt x="4216" y="2336"/>
                </a:lnTo>
                <a:lnTo>
                  <a:pt x="5016" y="2032"/>
                </a:lnTo>
                <a:close/>
              </a:path>
              <a:path w="180975" h="17145">
                <a:moveTo>
                  <a:pt x="8425" y="2018"/>
                </a:moveTo>
                <a:lnTo>
                  <a:pt x="7492" y="2032"/>
                </a:lnTo>
                <a:lnTo>
                  <a:pt x="8483" y="2032"/>
                </a:lnTo>
                <a:close/>
              </a:path>
              <a:path w="180975" h="17145">
                <a:moveTo>
                  <a:pt x="158623" y="0"/>
                </a:moveTo>
                <a:lnTo>
                  <a:pt x="139700" y="0"/>
                </a:lnTo>
                <a:lnTo>
                  <a:pt x="138302" y="127"/>
                </a:lnTo>
                <a:lnTo>
                  <a:pt x="132587" y="1143"/>
                </a:lnTo>
                <a:lnTo>
                  <a:pt x="133857" y="1016"/>
                </a:lnTo>
                <a:lnTo>
                  <a:pt x="173439" y="1016"/>
                </a:lnTo>
                <a:lnTo>
                  <a:pt x="172084" y="762"/>
                </a:lnTo>
                <a:lnTo>
                  <a:pt x="171703" y="762"/>
                </a:lnTo>
                <a:lnTo>
                  <a:pt x="169545" y="508"/>
                </a:lnTo>
                <a:lnTo>
                  <a:pt x="169163" y="508"/>
                </a:lnTo>
                <a:lnTo>
                  <a:pt x="165607" y="254"/>
                </a:lnTo>
                <a:lnTo>
                  <a:pt x="158623" y="0"/>
                </a:lnTo>
                <a:close/>
              </a:path>
              <a:path w="180975" h="17145">
                <a:moveTo>
                  <a:pt x="173439" y="1016"/>
                </a:moveTo>
                <a:lnTo>
                  <a:pt x="133857" y="1016"/>
                </a:lnTo>
                <a:lnTo>
                  <a:pt x="132587" y="1143"/>
                </a:lnTo>
                <a:lnTo>
                  <a:pt x="174117" y="1143"/>
                </a:lnTo>
                <a:lnTo>
                  <a:pt x="173439" y="10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9529" y="5265928"/>
            <a:ext cx="142240" cy="31115"/>
          </a:xfrm>
          <a:custGeom>
            <a:avLst/>
            <a:gdLst/>
            <a:ahLst/>
            <a:cxnLst/>
            <a:rect l="l" t="t" r="r" b="b"/>
            <a:pathLst>
              <a:path w="142240" h="31114">
                <a:moveTo>
                  <a:pt x="4209" y="30117"/>
                </a:moveTo>
                <a:lnTo>
                  <a:pt x="4572" y="30480"/>
                </a:lnTo>
                <a:lnTo>
                  <a:pt x="7620" y="30988"/>
                </a:lnTo>
                <a:lnTo>
                  <a:pt x="8709" y="30497"/>
                </a:lnTo>
                <a:lnTo>
                  <a:pt x="7366" y="30480"/>
                </a:lnTo>
                <a:lnTo>
                  <a:pt x="4572" y="30353"/>
                </a:lnTo>
                <a:lnTo>
                  <a:pt x="4209" y="30117"/>
                </a:lnTo>
                <a:close/>
              </a:path>
              <a:path w="142240" h="31114">
                <a:moveTo>
                  <a:pt x="61619" y="27305"/>
                </a:moveTo>
                <a:lnTo>
                  <a:pt x="15112" y="27305"/>
                </a:lnTo>
                <a:lnTo>
                  <a:pt x="13081" y="28575"/>
                </a:lnTo>
                <a:lnTo>
                  <a:pt x="12319" y="28956"/>
                </a:lnTo>
                <a:lnTo>
                  <a:pt x="10160" y="29845"/>
                </a:lnTo>
                <a:lnTo>
                  <a:pt x="8709" y="30497"/>
                </a:lnTo>
                <a:lnTo>
                  <a:pt x="17018" y="30607"/>
                </a:lnTo>
                <a:lnTo>
                  <a:pt x="33274" y="30607"/>
                </a:lnTo>
                <a:lnTo>
                  <a:pt x="38354" y="30734"/>
                </a:lnTo>
                <a:lnTo>
                  <a:pt x="54610" y="30734"/>
                </a:lnTo>
                <a:lnTo>
                  <a:pt x="58800" y="29337"/>
                </a:lnTo>
                <a:lnTo>
                  <a:pt x="61619" y="27305"/>
                </a:lnTo>
                <a:close/>
              </a:path>
              <a:path w="142240" h="31114">
                <a:moveTo>
                  <a:pt x="7620" y="16002"/>
                </a:moveTo>
                <a:lnTo>
                  <a:pt x="4572" y="16637"/>
                </a:lnTo>
                <a:lnTo>
                  <a:pt x="2540" y="18542"/>
                </a:lnTo>
                <a:lnTo>
                  <a:pt x="1521" y="19628"/>
                </a:lnTo>
                <a:lnTo>
                  <a:pt x="1016" y="20955"/>
                </a:lnTo>
                <a:lnTo>
                  <a:pt x="0" y="23495"/>
                </a:lnTo>
                <a:lnTo>
                  <a:pt x="8709" y="30497"/>
                </a:lnTo>
                <a:lnTo>
                  <a:pt x="10160" y="29845"/>
                </a:lnTo>
                <a:lnTo>
                  <a:pt x="12319" y="28956"/>
                </a:lnTo>
                <a:lnTo>
                  <a:pt x="13081" y="28575"/>
                </a:lnTo>
                <a:lnTo>
                  <a:pt x="14706" y="27559"/>
                </a:lnTo>
                <a:lnTo>
                  <a:pt x="14478" y="27559"/>
                </a:lnTo>
                <a:lnTo>
                  <a:pt x="18034" y="26035"/>
                </a:lnTo>
                <a:lnTo>
                  <a:pt x="23495" y="23114"/>
                </a:lnTo>
                <a:lnTo>
                  <a:pt x="31623" y="18415"/>
                </a:lnTo>
                <a:lnTo>
                  <a:pt x="31725" y="18034"/>
                </a:lnTo>
                <a:lnTo>
                  <a:pt x="12319" y="18034"/>
                </a:lnTo>
                <a:lnTo>
                  <a:pt x="7874" y="17907"/>
                </a:lnTo>
                <a:lnTo>
                  <a:pt x="10093" y="17114"/>
                </a:lnTo>
                <a:lnTo>
                  <a:pt x="9031" y="16637"/>
                </a:lnTo>
                <a:lnTo>
                  <a:pt x="7366" y="16637"/>
                </a:lnTo>
                <a:lnTo>
                  <a:pt x="8983" y="16615"/>
                </a:lnTo>
                <a:lnTo>
                  <a:pt x="7620" y="16002"/>
                </a:lnTo>
                <a:close/>
              </a:path>
              <a:path w="142240" h="31114">
                <a:moveTo>
                  <a:pt x="1563" y="27471"/>
                </a:moveTo>
                <a:lnTo>
                  <a:pt x="2032" y="28702"/>
                </a:lnTo>
                <a:lnTo>
                  <a:pt x="4209" y="30117"/>
                </a:lnTo>
                <a:lnTo>
                  <a:pt x="1563" y="27471"/>
                </a:lnTo>
                <a:close/>
              </a:path>
              <a:path w="142240" h="31114">
                <a:moveTo>
                  <a:pt x="52229" y="16256"/>
                </a:moveTo>
                <a:lnTo>
                  <a:pt x="48514" y="16256"/>
                </a:lnTo>
                <a:lnTo>
                  <a:pt x="44196" y="16383"/>
                </a:lnTo>
                <a:lnTo>
                  <a:pt x="32170" y="16383"/>
                </a:lnTo>
                <a:lnTo>
                  <a:pt x="31623" y="18415"/>
                </a:lnTo>
                <a:lnTo>
                  <a:pt x="23495" y="23114"/>
                </a:lnTo>
                <a:lnTo>
                  <a:pt x="18034" y="26035"/>
                </a:lnTo>
                <a:lnTo>
                  <a:pt x="14478" y="27559"/>
                </a:lnTo>
                <a:lnTo>
                  <a:pt x="15112" y="27305"/>
                </a:lnTo>
                <a:lnTo>
                  <a:pt x="61619" y="27305"/>
                </a:lnTo>
                <a:lnTo>
                  <a:pt x="62324" y="26797"/>
                </a:lnTo>
                <a:lnTo>
                  <a:pt x="60071" y="26797"/>
                </a:lnTo>
                <a:lnTo>
                  <a:pt x="64262" y="25400"/>
                </a:lnTo>
                <a:lnTo>
                  <a:pt x="79130" y="25400"/>
                </a:lnTo>
                <a:lnTo>
                  <a:pt x="80137" y="25019"/>
                </a:lnTo>
                <a:lnTo>
                  <a:pt x="82450" y="23114"/>
                </a:lnTo>
                <a:lnTo>
                  <a:pt x="79883" y="23114"/>
                </a:lnTo>
                <a:lnTo>
                  <a:pt x="84455" y="21463"/>
                </a:lnTo>
                <a:lnTo>
                  <a:pt x="89295" y="21463"/>
                </a:lnTo>
                <a:lnTo>
                  <a:pt x="90812" y="20828"/>
                </a:lnTo>
                <a:lnTo>
                  <a:pt x="89789" y="20828"/>
                </a:lnTo>
                <a:lnTo>
                  <a:pt x="92329" y="20193"/>
                </a:lnTo>
                <a:lnTo>
                  <a:pt x="96329" y="20193"/>
                </a:lnTo>
                <a:lnTo>
                  <a:pt x="97790" y="19812"/>
                </a:lnTo>
                <a:lnTo>
                  <a:pt x="101638" y="17653"/>
                </a:lnTo>
                <a:lnTo>
                  <a:pt x="50292" y="17653"/>
                </a:lnTo>
                <a:lnTo>
                  <a:pt x="52229" y="16256"/>
                </a:lnTo>
                <a:close/>
              </a:path>
              <a:path w="142240" h="31114">
                <a:moveTo>
                  <a:pt x="15112" y="27305"/>
                </a:moveTo>
                <a:lnTo>
                  <a:pt x="14478" y="27559"/>
                </a:lnTo>
                <a:lnTo>
                  <a:pt x="14706" y="27559"/>
                </a:lnTo>
                <a:lnTo>
                  <a:pt x="15112" y="27305"/>
                </a:lnTo>
                <a:close/>
              </a:path>
              <a:path w="142240" h="31114">
                <a:moveTo>
                  <a:pt x="0" y="23495"/>
                </a:moveTo>
                <a:lnTo>
                  <a:pt x="635" y="26543"/>
                </a:lnTo>
                <a:lnTo>
                  <a:pt x="1563" y="27471"/>
                </a:lnTo>
                <a:lnTo>
                  <a:pt x="1016" y="26035"/>
                </a:lnTo>
                <a:lnTo>
                  <a:pt x="0" y="23495"/>
                </a:lnTo>
                <a:close/>
              </a:path>
              <a:path w="142240" h="31114">
                <a:moveTo>
                  <a:pt x="64262" y="25400"/>
                </a:moveTo>
                <a:lnTo>
                  <a:pt x="60071" y="26797"/>
                </a:lnTo>
                <a:lnTo>
                  <a:pt x="62324" y="26797"/>
                </a:lnTo>
                <a:lnTo>
                  <a:pt x="64262" y="25400"/>
                </a:lnTo>
                <a:close/>
              </a:path>
              <a:path w="142240" h="31114">
                <a:moveTo>
                  <a:pt x="79130" y="25400"/>
                </a:moveTo>
                <a:lnTo>
                  <a:pt x="64262" y="25400"/>
                </a:lnTo>
                <a:lnTo>
                  <a:pt x="62324" y="26797"/>
                </a:lnTo>
                <a:lnTo>
                  <a:pt x="75437" y="26797"/>
                </a:lnTo>
                <a:lnTo>
                  <a:pt x="79130" y="25400"/>
                </a:lnTo>
                <a:close/>
              </a:path>
              <a:path w="142240" h="31114">
                <a:moveTo>
                  <a:pt x="1521" y="19628"/>
                </a:moveTo>
                <a:lnTo>
                  <a:pt x="635" y="20574"/>
                </a:lnTo>
                <a:lnTo>
                  <a:pt x="0" y="23495"/>
                </a:lnTo>
                <a:lnTo>
                  <a:pt x="1521" y="19628"/>
                </a:lnTo>
                <a:close/>
              </a:path>
              <a:path w="142240" h="31114">
                <a:moveTo>
                  <a:pt x="84455" y="21463"/>
                </a:moveTo>
                <a:lnTo>
                  <a:pt x="79883" y="23114"/>
                </a:lnTo>
                <a:lnTo>
                  <a:pt x="82450" y="23114"/>
                </a:lnTo>
                <a:lnTo>
                  <a:pt x="84455" y="21463"/>
                </a:lnTo>
                <a:close/>
              </a:path>
              <a:path w="142240" h="31114">
                <a:moveTo>
                  <a:pt x="89295" y="21463"/>
                </a:moveTo>
                <a:lnTo>
                  <a:pt x="84455" y="21463"/>
                </a:lnTo>
                <a:lnTo>
                  <a:pt x="82450" y="23114"/>
                </a:lnTo>
                <a:lnTo>
                  <a:pt x="84200" y="23114"/>
                </a:lnTo>
                <a:lnTo>
                  <a:pt x="86868" y="22479"/>
                </a:lnTo>
                <a:lnTo>
                  <a:pt x="89295" y="21463"/>
                </a:lnTo>
                <a:close/>
              </a:path>
              <a:path w="142240" h="31114">
                <a:moveTo>
                  <a:pt x="92329" y="20193"/>
                </a:moveTo>
                <a:lnTo>
                  <a:pt x="89789" y="20828"/>
                </a:lnTo>
                <a:lnTo>
                  <a:pt x="90950" y="20769"/>
                </a:lnTo>
                <a:lnTo>
                  <a:pt x="92329" y="20193"/>
                </a:lnTo>
                <a:close/>
              </a:path>
              <a:path w="142240" h="31114">
                <a:moveTo>
                  <a:pt x="90950" y="20769"/>
                </a:moveTo>
                <a:lnTo>
                  <a:pt x="89789" y="20828"/>
                </a:lnTo>
                <a:lnTo>
                  <a:pt x="90812" y="20828"/>
                </a:lnTo>
                <a:lnTo>
                  <a:pt x="90950" y="20769"/>
                </a:lnTo>
                <a:close/>
              </a:path>
              <a:path w="142240" h="31114">
                <a:moveTo>
                  <a:pt x="96329" y="20193"/>
                </a:moveTo>
                <a:lnTo>
                  <a:pt x="92329" y="20193"/>
                </a:lnTo>
                <a:lnTo>
                  <a:pt x="90950" y="20769"/>
                </a:lnTo>
                <a:lnTo>
                  <a:pt x="94869" y="20574"/>
                </a:lnTo>
                <a:lnTo>
                  <a:pt x="96329" y="20193"/>
                </a:lnTo>
                <a:close/>
              </a:path>
              <a:path w="142240" h="31114">
                <a:moveTo>
                  <a:pt x="4572" y="16637"/>
                </a:moveTo>
                <a:lnTo>
                  <a:pt x="2032" y="18288"/>
                </a:lnTo>
                <a:lnTo>
                  <a:pt x="1521" y="19628"/>
                </a:lnTo>
                <a:lnTo>
                  <a:pt x="2540" y="18542"/>
                </a:lnTo>
                <a:lnTo>
                  <a:pt x="4572" y="16637"/>
                </a:lnTo>
                <a:close/>
              </a:path>
              <a:path w="142240" h="31114">
                <a:moveTo>
                  <a:pt x="10093" y="17114"/>
                </a:moveTo>
                <a:lnTo>
                  <a:pt x="7874" y="17907"/>
                </a:lnTo>
                <a:lnTo>
                  <a:pt x="12319" y="18034"/>
                </a:lnTo>
                <a:lnTo>
                  <a:pt x="10093" y="17114"/>
                </a:lnTo>
                <a:close/>
              </a:path>
              <a:path w="142240" h="31114">
                <a:moveTo>
                  <a:pt x="32170" y="16383"/>
                </a:moveTo>
                <a:lnTo>
                  <a:pt x="23875" y="16383"/>
                </a:lnTo>
                <a:lnTo>
                  <a:pt x="11506" y="16582"/>
                </a:lnTo>
                <a:lnTo>
                  <a:pt x="10287" y="17018"/>
                </a:lnTo>
                <a:lnTo>
                  <a:pt x="12319" y="18034"/>
                </a:lnTo>
                <a:lnTo>
                  <a:pt x="31725" y="18034"/>
                </a:lnTo>
                <a:lnTo>
                  <a:pt x="32170" y="16383"/>
                </a:lnTo>
                <a:close/>
              </a:path>
              <a:path w="142240" h="31114">
                <a:moveTo>
                  <a:pt x="72870" y="12319"/>
                </a:moveTo>
                <a:lnTo>
                  <a:pt x="60071" y="12319"/>
                </a:lnTo>
                <a:lnTo>
                  <a:pt x="55753" y="13716"/>
                </a:lnTo>
                <a:lnTo>
                  <a:pt x="50292" y="17653"/>
                </a:lnTo>
                <a:lnTo>
                  <a:pt x="54610" y="16256"/>
                </a:lnTo>
                <a:lnTo>
                  <a:pt x="107942" y="16256"/>
                </a:lnTo>
                <a:lnTo>
                  <a:pt x="114680" y="13970"/>
                </a:lnTo>
                <a:lnTo>
                  <a:pt x="70866" y="13970"/>
                </a:lnTo>
                <a:lnTo>
                  <a:pt x="72870" y="12319"/>
                </a:lnTo>
                <a:close/>
              </a:path>
              <a:path w="142240" h="31114">
                <a:moveTo>
                  <a:pt x="107942" y="16256"/>
                </a:moveTo>
                <a:lnTo>
                  <a:pt x="54610" y="16256"/>
                </a:lnTo>
                <a:lnTo>
                  <a:pt x="50292" y="17653"/>
                </a:lnTo>
                <a:lnTo>
                  <a:pt x="101638" y="17653"/>
                </a:lnTo>
                <a:lnTo>
                  <a:pt x="101865" y="17526"/>
                </a:lnTo>
                <a:lnTo>
                  <a:pt x="101219" y="17526"/>
                </a:lnTo>
                <a:lnTo>
                  <a:pt x="102997" y="16891"/>
                </a:lnTo>
                <a:lnTo>
                  <a:pt x="104746" y="16891"/>
                </a:lnTo>
                <a:lnTo>
                  <a:pt x="107569" y="16383"/>
                </a:lnTo>
                <a:lnTo>
                  <a:pt x="107942" y="16256"/>
                </a:lnTo>
                <a:close/>
              </a:path>
              <a:path w="142240" h="31114">
                <a:moveTo>
                  <a:pt x="102997" y="16891"/>
                </a:moveTo>
                <a:lnTo>
                  <a:pt x="101219" y="17526"/>
                </a:lnTo>
                <a:lnTo>
                  <a:pt x="102170" y="17354"/>
                </a:lnTo>
                <a:lnTo>
                  <a:pt x="102997" y="16891"/>
                </a:lnTo>
                <a:close/>
              </a:path>
              <a:path w="142240" h="31114">
                <a:moveTo>
                  <a:pt x="102170" y="17354"/>
                </a:moveTo>
                <a:lnTo>
                  <a:pt x="101219" y="17526"/>
                </a:lnTo>
                <a:lnTo>
                  <a:pt x="101865" y="17526"/>
                </a:lnTo>
                <a:lnTo>
                  <a:pt x="102170" y="17354"/>
                </a:lnTo>
                <a:close/>
              </a:path>
              <a:path w="142240" h="31114">
                <a:moveTo>
                  <a:pt x="104746" y="16891"/>
                </a:moveTo>
                <a:lnTo>
                  <a:pt x="102997" y="16891"/>
                </a:lnTo>
                <a:lnTo>
                  <a:pt x="102170" y="17354"/>
                </a:lnTo>
                <a:lnTo>
                  <a:pt x="104746" y="16891"/>
                </a:lnTo>
                <a:close/>
              </a:path>
              <a:path w="142240" h="31114">
                <a:moveTo>
                  <a:pt x="11506" y="16582"/>
                </a:moveTo>
                <a:lnTo>
                  <a:pt x="8983" y="16615"/>
                </a:lnTo>
                <a:lnTo>
                  <a:pt x="10093" y="17114"/>
                </a:lnTo>
                <a:lnTo>
                  <a:pt x="10287" y="17018"/>
                </a:lnTo>
                <a:lnTo>
                  <a:pt x="11506" y="16582"/>
                </a:lnTo>
                <a:close/>
              </a:path>
              <a:path w="142240" h="31114">
                <a:moveTo>
                  <a:pt x="8983" y="16615"/>
                </a:moveTo>
                <a:lnTo>
                  <a:pt x="7366" y="16637"/>
                </a:lnTo>
                <a:lnTo>
                  <a:pt x="9031" y="16637"/>
                </a:lnTo>
                <a:close/>
              </a:path>
              <a:path w="142240" h="31114">
                <a:moveTo>
                  <a:pt x="13843" y="15748"/>
                </a:moveTo>
                <a:lnTo>
                  <a:pt x="11506" y="16582"/>
                </a:lnTo>
                <a:lnTo>
                  <a:pt x="23875" y="16383"/>
                </a:lnTo>
                <a:lnTo>
                  <a:pt x="32170" y="16383"/>
                </a:lnTo>
                <a:lnTo>
                  <a:pt x="32272" y="16002"/>
                </a:lnTo>
                <a:lnTo>
                  <a:pt x="13335" y="16002"/>
                </a:lnTo>
                <a:lnTo>
                  <a:pt x="13843" y="15748"/>
                </a:lnTo>
                <a:close/>
              </a:path>
              <a:path w="142240" h="31114">
                <a:moveTo>
                  <a:pt x="31673" y="13589"/>
                </a:moveTo>
                <a:lnTo>
                  <a:pt x="18415" y="13589"/>
                </a:lnTo>
                <a:lnTo>
                  <a:pt x="13335" y="16002"/>
                </a:lnTo>
                <a:lnTo>
                  <a:pt x="32272" y="16002"/>
                </a:lnTo>
                <a:lnTo>
                  <a:pt x="32512" y="15113"/>
                </a:lnTo>
                <a:lnTo>
                  <a:pt x="31673" y="13589"/>
                </a:lnTo>
                <a:close/>
              </a:path>
              <a:path w="142240" h="31114">
                <a:moveTo>
                  <a:pt x="82994" y="8763"/>
                </a:moveTo>
                <a:lnTo>
                  <a:pt x="79883" y="8763"/>
                </a:lnTo>
                <a:lnTo>
                  <a:pt x="75184" y="10414"/>
                </a:lnTo>
                <a:lnTo>
                  <a:pt x="70866" y="13970"/>
                </a:lnTo>
                <a:lnTo>
                  <a:pt x="75437" y="12319"/>
                </a:lnTo>
                <a:lnTo>
                  <a:pt x="119633" y="12319"/>
                </a:lnTo>
                <a:lnTo>
                  <a:pt x="122681" y="11303"/>
                </a:lnTo>
                <a:lnTo>
                  <a:pt x="122964" y="11303"/>
                </a:lnTo>
                <a:lnTo>
                  <a:pt x="129511" y="9271"/>
                </a:lnTo>
                <a:lnTo>
                  <a:pt x="81661" y="9271"/>
                </a:lnTo>
                <a:lnTo>
                  <a:pt x="82994" y="8763"/>
                </a:lnTo>
                <a:close/>
              </a:path>
              <a:path w="142240" h="31114">
                <a:moveTo>
                  <a:pt x="119633" y="12319"/>
                </a:moveTo>
                <a:lnTo>
                  <a:pt x="75437" y="12319"/>
                </a:lnTo>
                <a:lnTo>
                  <a:pt x="70866" y="13970"/>
                </a:lnTo>
                <a:lnTo>
                  <a:pt x="114680" y="13970"/>
                </a:lnTo>
                <a:lnTo>
                  <a:pt x="119633" y="12319"/>
                </a:lnTo>
                <a:close/>
              </a:path>
              <a:path w="142240" h="31114">
                <a:moveTo>
                  <a:pt x="26543" y="9144"/>
                </a:moveTo>
                <a:lnTo>
                  <a:pt x="18253" y="13665"/>
                </a:lnTo>
                <a:lnTo>
                  <a:pt x="18415" y="13589"/>
                </a:lnTo>
                <a:lnTo>
                  <a:pt x="31673" y="13589"/>
                </a:lnTo>
                <a:lnTo>
                  <a:pt x="29718" y="10033"/>
                </a:lnTo>
                <a:lnTo>
                  <a:pt x="26543" y="9144"/>
                </a:lnTo>
                <a:close/>
              </a:path>
              <a:path w="142240" h="31114">
                <a:moveTo>
                  <a:pt x="122964" y="11303"/>
                </a:moveTo>
                <a:lnTo>
                  <a:pt x="122681" y="11303"/>
                </a:lnTo>
                <a:lnTo>
                  <a:pt x="122554" y="11430"/>
                </a:lnTo>
                <a:lnTo>
                  <a:pt x="122964" y="11303"/>
                </a:lnTo>
                <a:close/>
              </a:path>
              <a:path w="142240" h="31114">
                <a:moveTo>
                  <a:pt x="89789" y="6731"/>
                </a:moveTo>
                <a:lnTo>
                  <a:pt x="86995" y="7239"/>
                </a:lnTo>
                <a:lnTo>
                  <a:pt x="81661" y="9271"/>
                </a:lnTo>
                <a:lnTo>
                  <a:pt x="84200" y="8763"/>
                </a:lnTo>
                <a:lnTo>
                  <a:pt x="131144" y="8763"/>
                </a:lnTo>
                <a:lnTo>
                  <a:pt x="135647" y="7493"/>
                </a:lnTo>
                <a:lnTo>
                  <a:pt x="92075" y="7493"/>
                </a:lnTo>
                <a:lnTo>
                  <a:pt x="93529" y="6918"/>
                </a:lnTo>
                <a:lnTo>
                  <a:pt x="89789" y="6731"/>
                </a:lnTo>
                <a:close/>
              </a:path>
              <a:path w="142240" h="31114">
                <a:moveTo>
                  <a:pt x="131144" y="8763"/>
                </a:moveTo>
                <a:lnTo>
                  <a:pt x="84200" y="8763"/>
                </a:lnTo>
                <a:lnTo>
                  <a:pt x="81661" y="9271"/>
                </a:lnTo>
                <a:lnTo>
                  <a:pt x="129511" y="9271"/>
                </a:lnTo>
                <a:lnTo>
                  <a:pt x="129921" y="9144"/>
                </a:lnTo>
                <a:lnTo>
                  <a:pt x="131144" y="8763"/>
                </a:lnTo>
                <a:close/>
              </a:path>
              <a:path w="142240" h="31114">
                <a:moveTo>
                  <a:pt x="93529" y="6918"/>
                </a:moveTo>
                <a:lnTo>
                  <a:pt x="92075" y="7493"/>
                </a:lnTo>
                <a:lnTo>
                  <a:pt x="94869" y="6985"/>
                </a:lnTo>
                <a:lnTo>
                  <a:pt x="93529" y="6918"/>
                </a:lnTo>
                <a:close/>
              </a:path>
              <a:path w="142240" h="31114">
                <a:moveTo>
                  <a:pt x="139953" y="0"/>
                </a:moveTo>
                <a:lnTo>
                  <a:pt x="138429" y="254"/>
                </a:lnTo>
                <a:lnTo>
                  <a:pt x="128143" y="1778"/>
                </a:lnTo>
                <a:lnTo>
                  <a:pt x="128397" y="1778"/>
                </a:lnTo>
                <a:lnTo>
                  <a:pt x="120776" y="2286"/>
                </a:lnTo>
                <a:lnTo>
                  <a:pt x="120396" y="2413"/>
                </a:lnTo>
                <a:lnTo>
                  <a:pt x="111633" y="3810"/>
                </a:lnTo>
                <a:lnTo>
                  <a:pt x="111887" y="3810"/>
                </a:lnTo>
                <a:lnTo>
                  <a:pt x="105664" y="4699"/>
                </a:lnTo>
                <a:lnTo>
                  <a:pt x="106299" y="4699"/>
                </a:lnTo>
                <a:lnTo>
                  <a:pt x="99695" y="4826"/>
                </a:lnTo>
                <a:lnTo>
                  <a:pt x="97536" y="5334"/>
                </a:lnTo>
                <a:lnTo>
                  <a:pt x="93529" y="6918"/>
                </a:lnTo>
                <a:lnTo>
                  <a:pt x="94869" y="6985"/>
                </a:lnTo>
                <a:lnTo>
                  <a:pt x="92075" y="7493"/>
                </a:lnTo>
                <a:lnTo>
                  <a:pt x="135647" y="7493"/>
                </a:lnTo>
                <a:lnTo>
                  <a:pt x="139700" y="6350"/>
                </a:lnTo>
                <a:lnTo>
                  <a:pt x="141224" y="5969"/>
                </a:lnTo>
                <a:lnTo>
                  <a:pt x="142005" y="4699"/>
                </a:lnTo>
                <a:lnTo>
                  <a:pt x="142122" y="3810"/>
                </a:lnTo>
                <a:lnTo>
                  <a:pt x="141859" y="2667"/>
                </a:lnTo>
                <a:lnTo>
                  <a:pt x="141604" y="1016"/>
                </a:lnTo>
                <a:lnTo>
                  <a:pt x="1399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304" y="5485841"/>
            <a:ext cx="204978" cy="2535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7505" y="6004052"/>
            <a:ext cx="219964" cy="203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64110" y="6045987"/>
            <a:ext cx="167397" cy="255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69964" y="6138545"/>
            <a:ext cx="152018" cy="2773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094095" y="2210942"/>
            <a:ext cx="5426710" cy="3933825"/>
            <a:chOff x="6094095" y="2210942"/>
            <a:chExt cx="5426710" cy="393382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4195" y="5923686"/>
              <a:ext cx="195199" cy="2209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4095" y="2210942"/>
              <a:ext cx="5423534" cy="38627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6518" y="3883278"/>
              <a:ext cx="79756" cy="3836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3813" y="3561079"/>
              <a:ext cx="197358" cy="2247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9786" y="3549014"/>
              <a:ext cx="403733" cy="3049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34175" y="3551554"/>
              <a:ext cx="4963160" cy="607695"/>
            </a:xfrm>
            <a:custGeom>
              <a:avLst/>
              <a:gdLst/>
              <a:ahLst/>
              <a:cxnLst/>
              <a:rect l="l" t="t" r="r" b="b"/>
              <a:pathLst>
                <a:path w="4963159" h="607695">
                  <a:moveTo>
                    <a:pt x="123342" y="4203"/>
                  </a:moveTo>
                  <a:lnTo>
                    <a:pt x="123228" y="2921"/>
                  </a:lnTo>
                  <a:lnTo>
                    <a:pt x="123215" y="2794"/>
                  </a:lnTo>
                  <a:lnTo>
                    <a:pt x="123088" y="1270"/>
                  </a:lnTo>
                  <a:lnTo>
                    <a:pt x="122377" y="635"/>
                  </a:lnTo>
                  <a:lnTo>
                    <a:pt x="121818" y="139"/>
                  </a:lnTo>
                  <a:lnTo>
                    <a:pt x="120294" y="266"/>
                  </a:lnTo>
                  <a:lnTo>
                    <a:pt x="113423" y="508"/>
                  </a:lnTo>
                  <a:lnTo>
                    <a:pt x="108102" y="635"/>
                  </a:lnTo>
                  <a:lnTo>
                    <a:pt x="106680" y="508"/>
                  </a:lnTo>
                  <a:lnTo>
                    <a:pt x="100990" y="0"/>
                  </a:lnTo>
                  <a:lnTo>
                    <a:pt x="100228" y="0"/>
                  </a:lnTo>
                  <a:lnTo>
                    <a:pt x="93472" y="508"/>
                  </a:lnTo>
                  <a:lnTo>
                    <a:pt x="87020" y="381"/>
                  </a:lnTo>
                  <a:lnTo>
                    <a:pt x="79895" y="139"/>
                  </a:lnTo>
                  <a:lnTo>
                    <a:pt x="79019" y="139"/>
                  </a:lnTo>
                  <a:lnTo>
                    <a:pt x="71780" y="1028"/>
                  </a:lnTo>
                  <a:lnTo>
                    <a:pt x="72288" y="1028"/>
                  </a:lnTo>
                  <a:lnTo>
                    <a:pt x="64668" y="1270"/>
                  </a:lnTo>
                  <a:lnTo>
                    <a:pt x="63779" y="1397"/>
                  </a:lnTo>
                  <a:lnTo>
                    <a:pt x="57137" y="2794"/>
                  </a:lnTo>
                  <a:lnTo>
                    <a:pt x="49428" y="2794"/>
                  </a:lnTo>
                  <a:lnTo>
                    <a:pt x="47015" y="3314"/>
                  </a:lnTo>
                  <a:lnTo>
                    <a:pt x="42443" y="5334"/>
                  </a:lnTo>
                  <a:lnTo>
                    <a:pt x="15900" y="5334"/>
                  </a:lnTo>
                  <a:lnTo>
                    <a:pt x="13614" y="5842"/>
                  </a:lnTo>
                  <a:lnTo>
                    <a:pt x="4343" y="9906"/>
                  </a:lnTo>
                  <a:lnTo>
                    <a:pt x="1295" y="11176"/>
                  </a:lnTo>
                  <a:lnTo>
                    <a:pt x="0" y="14351"/>
                  </a:lnTo>
                  <a:lnTo>
                    <a:pt x="0" y="14859"/>
                  </a:lnTo>
                  <a:lnTo>
                    <a:pt x="1168" y="17526"/>
                  </a:lnTo>
                  <a:lnTo>
                    <a:pt x="2438" y="20574"/>
                  </a:lnTo>
                  <a:lnTo>
                    <a:pt x="5867" y="21971"/>
                  </a:lnTo>
                  <a:lnTo>
                    <a:pt x="8915" y="20701"/>
                  </a:lnTo>
                  <a:lnTo>
                    <a:pt x="17297" y="17310"/>
                  </a:lnTo>
                  <a:lnTo>
                    <a:pt x="22758" y="17399"/>
                  </a:lnTo>
                  <a:lnTo>
                    <a:pt x="43713" y="17399"/>
                  </a:lnTo>
                  <a:lnTo>
                    <a:pt x="46126" y="16903"/>
                  </a:lnTo>
                  <a:lnTo>
                    <a:pt x="50685" y="14859"/>
                  </a:lnTo>
                  <a:lnTo>
                    <a:pt x="57683" y="14859"/>
                  </a:lnTo>
                  <a:lnTo>
                    <a:pt x="58953" y="14732"/>
                  </a:lnTo>
                  <a:lnTo>
                    <a:pt x="60921" y="14351"/>
                  </a:lnTo>
                  <a:lnTo>
                    <a:pt x="65532" y="13462"/>
                  </a:lnTo>
                  <a:lnTo>
                    <a:pt x="65659" y="13449"/>
                  </a:lnTo>
                  <a:lnTo>
                    <a:pt x="67170" y="13335"/>
                  </a:lnTo>
                  <a:lnTo>
                    <a:pt x="72796" y="12966"/>
                  </a:lnTo>
                  <a:lnTo>
                    <a:pt x="73545" y="12966"/>
                  </a:lnTo>
                  <a:lnTo>
                    <a:pt x="80670" y="11684"/>
                  </a:lnTo>
                  <a:lnTo>
                    <a:pt x="79895" y="11684"/>
                  </a:lnTo>
                  <a:lnTo>
                    <a:pt x="87147" y="11430"/>
                  </a:lnTo>
                  <a:lnTo>
                    <a:pt x="87528" y="11430"/>
                  </a:lnTo>
                  <a:lnTo>
                    <a:pt x="94373" y="10553"/>
                  </a:lnTo>
                  <a:lnTo>
                    <a:pt x="101066" y="9017"/>
                  </a:lnTo>
                  <a:lnTo>
                    <a:pt x="102412" y="8902"/>
                  </a:lnTo>
                  <a:lnTo>
                    <a:pt x="108102" y="8382"/>
                  </a:lnTo>
                  <a:lnTo>
                    <a:pt x="114325" y="6985"/>
                  </a:lnTo>
                  <a:lnTo>
                    <a:pt x="114071" y="6985"/>
                  </a:lnTo>
                  <a:lnTo>
                    <a:pt x="120815" y="5842"/>
                  </a:lnTo>
                  <a:lnTo>
                    <a:pt x="122326" y="5588"/>
                  </a:lnTo>
                  <a:lnTo>
                    <a:pt x="122504" y="5334"/>
                  </a:lnTo>
                  <a:lnTo>
                    <a:pt x="123342" y="4203"/>
                  </a:lnTo>
                  <a:close/>
                </a:path>
                <a:path w="4963159" h="607695">
                  <a:moveTo>
                    <a:pt x="4699660" y="600964"/>
                  </a:moveTo>
                  <a:lnTo>
                    <a:pt x="4698517" y="599694"/>
                  </a:lnTo>
                  <a:lnTo>
                    <a:pt x="4697120" y="599567"/>
                  </a:lnTo>
                  <a:lnTo>
                    <a:pt x="4694059" y="599059"/>
                  </a:lnTo>
                  <a:lnTo>
                    <a:pt x="4693310" y="598932"/>
                  </a:lnTo>
                  <a:lnTo>
                    <a:pt x="4693310" y="599059"/>
                  </a:lnTo>
                  <a:lnTo>
                    <a:pt x="4689881" y="598424"/>
                  </a:lnTo>
                  <a:lnTo>
                    <a:pt x="4689754" y="598424"/>
                  </a:lnTo>
                  <a:lnTo>
                    <a:pt x="4686198" y="597916"/>
                  </a:lnTo>
                  <a:lnTo>
                    <a:pt x="4685817" y="597916"/>
                  </a:lnTo>
                  <a:lnTo>
                    <a:pt x="4681880" y="597535"/>
                  </a:lnTo>
                  <a:lnTo>
                    <a:pt x="4678451" y="597535"/>
                  </a:lnTo>
                  <a:lnTo>
                    <a:pt x="4675530" y="597408"/>
                  </a:lnTo>
                  <a:lnTo>
                    <a:pt x="4671085" y="597408"/>
                  </a:lnTo>
                  <a:lnTo>
                    <a:pt x="4668926" y="597535"/>
                  </a:lnTo>
                  <a:lnTo>
                    <a:pt x="4667402" y="597535"/>
                  </a:lnTo>
                  <a:lnTo>
                    <a:pt x="4665243" y="597662"/>
                  </a:lnTo>
                  <a:lnTo>
                    <a:pt x="4664862" y="597662"/>
                  </a:lnTo>
                  <a:lnTo>
                    <a:pt x="4663719" y="597789"/>
                  </a:lnTo>
                  <a:lnTo>
                    <a:pt x="4663846" y="597789"/>
                  </a:lnTo>
                  <a:lnTo>
                    <a:pt x="4662068" y="597916"/>
                  </a:lnTo>
                  <a:lnTo>
                    <a:pt x="4661814" y="598043"/>
                  </a:lnTo>
                  <a:lnTo>
                    <a:pt x="4660798" y="598170"/>
                  </a:lnTo>
                  <a:lnTo>
                    <a:pt x="4661052" y="598170"/>
                  </a:lnTo>
                  <a:lnTo>
                    <a:pt x="4659655" y="598297"/>
                  </a:lnTo>
                  <a:lnTo>
                    <a:pt x="4658512" y="598297"/>
                  </a:lnTo>
                  <a:lnTo>
                    <a:pt x="4656480" y="598551"/>
                  </a:lnTo>
                  <a:lnTo>
                    <a:pt x="4654829" y="600329"/>
                  </a:lnTo>
                  <a:lnTo>
                    <a:pt x="4654829" y="604520"/>
                  </a:lnTo>
                  <a:lnTo>
                    <a:pt x="4656480" y="606425"/>
                  </a:lnTo>
                  <a:lnTo>
                    <a:pt x="4658512" y="606552"/>
                  </a:lnTo>
                  <a:lnTo>
                    <a:pt x="4661052" y="606806"/>
                  </a:lnTo>
                  <a:lnTo>
                    <a:pt x="4660798" y="606679"/>
                  </a:lnTo>
                  <a:lnTo>
                    <a:pt x="4661814" y="606933"/>
                  </a:lnTo>
                  <a:lnTo>
                    <a:pt x="4662068" y="606933"/>
                  </a:lnTo>
                  <a:lnTo>
                    <a:pt x="4663719" y="607060"/>
                  </a:lnTo>
                  <a:lnTo>
                    <a:pt x="4664862" y="607187"/>
                  </a:lnTo>
                  <a:lnTo>
                    <a:pt x="4665243" y="607314"/>
                  </a:lnTo>
                  <a:lnTo>
                    <a:pt x="4667402" y="607314"/>
                  </a:lnTo>
                  <a:lnTo>
                    <a:pt x="4668799" y="607441"/>
                  </a:lnTo>
                  <a:lnTo>
                    <a:pt x="4678451" y="607441"/>
                  </a:lnTo>
                  <a:lnTo>
                    <a:pt x="4681753" y="607314"/>
                  </a:lnTo>
                  <a:lnTo>
                    <a:pt x="4685817" y="607060"/>
                  </a:lnTo>
                  <a:lnTo>
                    <a:pt x="4686198" y="606933"/>
                  </a:lnTo>
                  <a:lnTo>
                    <a:pt x="4688560" y="606679"/>
                  </a:lnTo>
                  <a:lnTo>
                    <a:pt x="4689754" y="606552"/>
                  </a:lnTo>
                  <a:lnTo>
                    <a:pt x="4689881" y="606552"/>
                  </a:lnTo>
                  <a:lnTo>
                    <a:pt x="4693310" y="605917"/>
                  </a:lnTo>
                  <a:lnTo>
                    <a:pt x="4697120" y="605282"/>
                  </a:lnTo>
                  <a:lnTo>
                    <a:pt x="4698517" y="605155"/>
                  </a:lnTo>
                  <a:lnTo>
                    <a:pt x="4699660" y="603885"/>
                  </a:lnTo>
                  <a:lnTo>
                    <a:pt x="4699660" y="600964"/>
                  </a:lnTo>
                  <a:close/>
                </a:path>
                <a:path w="4963159" h="607695">
                  <a:moveTo>
                    <a:pt x="4962677" y="555371"/>
                  </a:moveTo>
                  <a:lnTo>
                    <a:pt x="4962169" y="553974"/>
                  </a:lnTo>
                  <a:lnTo>
                    <a:pt x="4961534" y="552577"/>
                  </a:lnTo>
                  <a:lnTo>
                    <a:pt x="4960010" y="551815"/>
                  </a:lnTo>
                  <a:lnTo>
                    <a:pt x="4958613" y="552323"/>
                  </a:lnTo>
                  <a:lnTo>
                    <a:pt x="4946929" y="556260"/>
                  </a:lnTo>
                  <a:lnTo>
                    <a:pt x="4947056" y="556260"/>
                  </a:lnTo>
                  <a:lnTo>
                    <a:pt x="4933975" y="560197"/>
                  </a:lnTo>
                  <a:lnTo>
                    <a:pt x="4934356" y="560070"/>
                  </a:lnTo>
                  <a:lnTo>
                    <a:pt x="4921656" y="562483"/>
                  </a:lnTo>
                  <a:lnTo>
                    <a:pt x="4908702" y="564769"/>
                  </a:lnTo>
                  <a:lnTo>
                    <a:pt x="4909083" y="564769"/>
                  </a:lnTo>
                  <a:lnTo>
                    <a:pt x="4884572" y="566547"/>
                  </a:lnTo>
                  <a:lnTo>
                    <a:pt x="4884445" y="566674"/>
                  </a:lnTo>
                  <a:lnTo>
                    <a:pt x="4873269" y="567817"/>
                  </a:lnTo>
                  <a:lnTo>
                    <a:pt x="4862601" y="568706"/>
                  </a:lnTo>
                  <a:lnTo>
                    <a:pt x="4853584" y="569468"/>
                  </a:lnTo>
                  <a:lnTo>
                    <a:pt x="4852949" y="569468"/>
                  </a:lnTo>
                  <a:lnTo>
                    <a:pt x="4845901" y="570877"/>
                  </a:lnTo>
                  <a:lnTo>
                    <a:pt x="4840376" y="571246"/>
                  </a:lnTo>
                  <a:lnTo>
                    <a:pt x="4839487" y="571373"/>
                  </a:lnTo>
                  <a:lnTo>
                    <a:pt x="4834153" y="572389"/>
                  </a:lnTo>
                  <a:lnTo>
                    <a:pt x="4834407" y="572389"/>
                  </a:lnTo>
                  <a:lnTo>
                    <a:pt x="4829327" y="573151"/>
                  </a:lnTo>
                  <a:lnTo>
                    <a:pt x="4828946" y="573278"/>
                  </a:lnTo>
                  <a:lnTo>
                    <a:pt x="4823866" y="574421"/>
                  </a:lnTo>
                  <a:lnTo>
                    <a:pt x="4822088" y="575183"/>
                  </a:lnTo>
                  <a:lnTo>
                    <a:pt x="4819891" y="576516"/>
                  </a:lnTo>
                  <a:lnTo>
                    <a:pt x="4818151" y="576580"/>
                  </a:lnTo>
                  <a:lnTo>
                    <a:pt x="4814976" y="577723"/>
                  </a:lnTo>
                  <a:lnTo>
                    <a:pt x="4812652" y="579462"/>
                  </a:lnTo>
                  <a:lnTo>
                    <a:pt x="4811928" y="579501"/>
                  </a:lnTo>
                  <a:lnTo>
                    <a:pt x="4808626" y="579755"/>
                  </a:lnTo>
                  <a:lnTo>
                    <a:pt x="4804435" y="582676"/>
                  </a:lnTo>
                  <a:lnTo>
                    <a:pt x="4803673" y="584288"/>
                  </a:lnTo>
                  <a:lnTo>
                    <a:pt x="4803038" y="584327"/>
                  </a:lnTo>
                  <a:lnTo>
                    <a:pt x="4801514" y="584454"/>
                  </a:lnTo>
                  <a:lnTo>
                    <a:pt x="4799228" y="584581"/>
                  </a:lnTo>
                  <a:lnTo>
                    <a:pt x="4797450" y="586486"/>
                  </a:lnTo>
                  <a:lnTo>
                    <a:pt x="4797450" y="591058"/>
                  </a:lnTo>
                  <a:lnTo>
                    <a:pt x="4799228" y="592963"/>
                  </a:lnTo>
                  <a:lnTo>
                    <a:pt x="4801514" y="593090"/>
                  </a:lnTo>
                  <a:lnTo>
                    <a:pt x="4802911" y="593217"/>
                  </a:lnTo>
                  <a:lnTo>
                    <a:pt x="4805070" y="593344"/>
                  </a:lnTo>
                  <a:lnTo>
                    <a:pt x="4804816" y="593344"/>
                  </a:lnTo>
                  <a:lnTo>
                    <a:pt x="4806213" y="593471"/>
                  </a:lnTo>
                  <a:lnTo>
                    <a:pt x="4808118" y="593852"/>
                  </a:lnTo>
                  <a:lnTo>
                    <a:pt x="4809896" y="592963"/>
                  </a:lnTo>
                  <a:lnTo>
                    <a:pt x="4811712" y="590042"/>
                  </a:lnTo>
                  <a:lnTo>
                    <a:pt x="4814341" y="590296"/>
                  </a:lnTo>
                  <a:lnTo>
                    <a:pt x="4817770" y="589407"/>
                  </a:lnTo>
                  <a:lnTo>
                    <a:pt x="4819904" y="588086"/>
                  </a:lnTo>
                  <a:lnTo>
                    <a:pt x="4821326" y="588137"/>
                  </a:lnTo>
                  <a:lnTo>
                    <a:pt x="4824501" y="587375"/>
                  </a:lnTo>
                  <a:lnTo>
                    <a:pt x="4824933" y="587121"/>
                  </a:lnTo>
                  <a:lnTo>
                    <a:pt x="4825581" y="586740"/>
                  </a:lnTo>
                  <a:lnTo>
                    <a:pt x="4826876" y="585978"/>
                  </a:lnTo>
                  <a:lnTo>
                    <a:pt x="4827181" y="585812"/>
                  </a:lnTo>
                  <a:lnTo>
                    <a:pt x="4829784" y="585216"/>
                  </a:lnTo>
                  <a:lnTo>
                    <a:pt x="4831486" y="584835"/>
                  </a:lnTo>
                  <a:lnTo>
                    <a:pt x="4831105" y="584962"/>
                  </a:lnTo>
                  <a:lnTo>
                    <a:pt x="4832096" y="584835"/>
                  </a:lnTo>
                  <a:lnTo>
                    <a:pt x="4836058" y="584327"/>
                  </a:lnTo>
                  <a:lnTo>
                    <a:pt x="4836439" y="584200"/>
                  </a:lnTo>
                  <a:lnTo>
                    <a:pt x="4837798" y="583946"/>
                  </a:lnTo>
                  <a:lnTo>
                    <a:pt x="4841214" y="583311"/>
                  </a:lnTo>
                  <a:lnTo>
                    <a:pt x="4841900" y="583184"/>
                  </a:lnTo>
                  <a:lnTo>
                    <a:pt x="4841252" y="583311"/>
                  </a:lnTo>
                  <a:lnTo>
                    <a:pt x="4843043" y="583184"/>
                  </a:lnTo>
                  <a:lnTo>
                    <a:pt x="4846853" y="582930"/>
                  </a:lnTo>
                  <a:lnTo>
                    <a:pt x="4847615" y="582803"/>
                  </a:lnTo>
                  <a:lnTo>
                    <a:pt x="4855108" y="581406"/>
                  </a:lnTo>
                  <a:lnTo>
                    <a:pt x="4854473" y="581406"/>
                  </a:lnTo>
                  <a:lnTo>
                    <a:pt x="4863490" y="580771"/>
                  </a:lnTo>
                  <a:lnTo>
                    <a:pt x="4863744" y="580644"/>
                  </a:lnTo>
                  <a:lnTo>
                    <a:pt x="4866132" y="580390"/>
                  </a:lnTo>
                  <a:lnTo>
                    <a:pt x="4874539" y="579501"/>
                  </a:lnTo>
                  <a:lnTo>
                    <a:pt x="4874666" y="579501"/>
                  </a:lnTo>
                  <a:lnTo>
                    <a:pt x="4875454" y="579374"/>
                  </a:lnTo>
                  <a:lnTo>
                    <a:pt x="4888268" y="577342"/>
                  </a:lnTo>
                  <a:lnTo>
                    <a:pt x="4893970" y="576453"/>
                  </a:lnTo>
                  <a:lnTo>
                    <a:pt x="4910226" y="573913"/>
                  </a:lnTo>
                  <a:lnTo>
                    <a:pt x="4910607" y="573786"/>
                  </a:lnTo>
                  <a:lnTo>
                    <a:pt x="4921047" y="570992"/>
                  </a:lnTo>
                  <a:lnTo>
                    <a:pt x="4921529" y="570865"/>
                  </a:lnTo>
                  <a:lnTo>
                    <a:pt x="4846015" y="570877"/>
                  </a:lnTo>
                  <a:lnTo>
                    <a:pt x="4921529" y="570865"/>
                  </a:lnTo>
                  <a:lnTo>
                    <a:pt x="4936007" y="567055"/>
                  </a:lnTo>
                  <a:lnTo>
                    <a:pt x="4936261" y="566928"/>
                  </a:lnTo>
                  <a:lnTo>
                    <a:pt x="4949088" y="562229"/>
                  </a:lnTo>
                  <a:lnTo>
                    <a:pt x="4949215" y="562102"/>
                  </a:lnTo>
                  <a:lnTo>
                    <a:pt x="4953914" y="560197"/>
                  </a:lnTo>
                  <a:lnTo>
                    <a:pt x="4960518" y="557530"/>
                  </a:lnTo>
                  <a:lnTo>
                    <a:pt x="4961915" y="556895"/>
                  </a:lnTo>
                  <a:lnTo>
                    <a:pt x="4962677" y="55537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1783" y="3875023"/>
              <a:ext cx="48641" cy="10629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17005" y="1841119"/>
            <a:ext cx="73025" cy="32181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617969" y="1694307"/>
            <a:ext cx="593090" cy="391160"/>
          </a:xfrm>
          <a:custGeom>
            <a:avLst/>
            <a:gdLst/>
            <a:ahLst/>
            <a:cxnLst/>
            <a:rect l="l" t="t" r="r" b="b"/>
            <a:pathLst>
              <a:path w="593090" h="391160">
                <a:moveTo>
                  <a:pt x="583056" y="372110"/>
                </a:moveTo>
                <a:lnTo>
                  <a:pt x="575818" y="372110"/>
                </a:lnTo>
                <a:lnTo>
                  <a:pt x="574166" y="375920"/>
                </a:lnTo>
                <a:lnTo>
                  <a:pt x="570864" y="375920"/>
                </a:lnTo>
                <a:lnTo>
                  <a:pt x="569213" y="378460"/>
                </a:lnTo>
                <a:lnTo>
                  <a:pt x="569340" y="384810"/>
                </a:lnTo>
                <a:lnTo>
                  <a:pt x="569468" y="387350"/>
                </a:lnTo>
                <a:lnTo>
                  <a:pt x="569468" y="389889"/>
                </a:lnTo>
                <a:lnTo>
                  <a:pt x="571246" y="391160"/>
                </a:lnTo>
                <a:lnTo>
                  <a:pt x="575563" y="391160"/>
                </a:lnTo>
                <a:lnTo>
                  <a:pt x="577341" y="389889"/>
                </a:lnTo>
                <a:lnTo>
                  <a:pt x="577469" y="387350"/>
                </a:lnTo>
                <a:lnTo>
                  <a:pt x="577469" y="382270"/>
                </a:lnTo>
                <a:lnTo>
                  <a:pt x="575818" y="382270"/>
                </a:lnTo>
                <a:lnTo>
                  <a:pt x="577596" y="378460"/>
                </a:lnTo>
                <a:lnTo>
                  <a:pt x="580898" y="378460"/>
                </a:lnTo>
                <a:lnTo>
                  <a:pt x="582802" y="375920"/>
                </a:lnTo>
                <a:lnTo>
                  <a:pt x="574166" y="375920"/>
                </a:lnTo>
                <a:lnTo>
                  <a:pt x="574005" y="373503"/>
                </a:lnTo>
                <a:lnTo>
                  <a:pt x="582964" y="373503"/>
                </a:lnTo>
                <a:lnTo>
                  <a:pt x="583056" y="372110"/>
                </a:lnTo>
                <a:close/>
              </a:path>
              <a:path w="593090" h="391160">
                <a:moveTo>
                  <a:pt x="577596" y="378460"/>
                </a:moveTo>
                <a:lnTo>
                  <a:pt x="575818" y="382270"/>
                </a:lnTo>
                <a:lnTo>
                  <a:pt x="577511" y="381000"/>
                </a:lnTo>
                <a:lnTo>
                  <a:pt x="577596" y="378460"/>
                </a:lnTo>
                <a:close/>
              </a:path>
              <a:path w="593090" h="391160">
                <a:moveTo>
                  <a:pt x="577511" y="381000"/>
                </a:moveTo>
                <a:lnTo>
                  <a:pt x="575818" y="382270"/>
                </a:lnTo>
                <a:lnTo>
                  <a:pt x="577469" y="382270"/>
                </a:lnTo>
                <a:lnTo>
                  <a:pt x="577511" y="381000"/>
                </a:lnTo>
                <a:close/>
              </a:path>
              <a:path w="593090" h="391160">
                <a:moveTo>
                  <a:pt x="580898" y="378460"/>
                </a:moveTo>
                <a:lnTo>
                  <a:pt x="577596" y="378460"/>
                </a:lnTo>
                <a:lnTo>
                  <a:pt x="577511" y="381000"/>
                </a:lnTo>
                <a:lnTo>
                  <a:pt x="580898" y="378460"/>
                </a:lnTo>
                <a:close/>
              </a:path>
              <a:path w="593090" h="391160">
                <a:moveTo>
                  <a:pt x="575818" y="372110"/>
                </a:moveTo>
                <a:lnTo>
                  <a:pt x="574005" y="373503"/>
                </a:lnTo>
                <a:lnTo>
                  <a:pt x="574166" y="375920"/>
                </a:lnTo>
                <a:lnTo>
                  <a:pt x="575818" y="372110"/>
                </a:lnTo>
                <a:close/>
              </a:path>
              <a:path w="593090" h="391160">
                <a:moveTo>
                  <a:pt x="576893" y="361202"/>
                </a:moveTo>
                <a:lnTo>
                  <a:pt x="574675" y="364489"/>
                </a:lnTo>
                <a:lnTo>
                  <a:pt x="573658" y="368300"/>
                </a:lnTo>
                <a:lnTo>
                  <a:pt x="574005" y="373503"/>
                </a:lnTo>
                <a:lnTo>
                  <a:pt x="575818" y="372110"/>
                </a:lnTo>
                <a:lnTo>
                  <a:pt x="583056" y="372110"/>
                </a:lnTo>
                <a:lnTo>
                  <a:pt x="583141" y="370839"/>
                </a:lnTo>
                <a:lnTo>
                  <a:pt x="581913" y="370839"/>
                </a:lnTo>
                <a:lnTo>
                  <a:pt x="583310" y="368300"/>
                </a:lnTo>
                <a:lnTo>
                  <a:pt x="584453" y="368300"/>
                </a:lnTo>
                <a:lnTo>
                  <a:pt x="585724" y="367030"/>
                </a:lnTo>
                <a:lnTo>
                  <a:pt x="587248" y="363220"/>
                </a:lnTo>
                <a:lnTo>
                  <a:pt x="576960" y="363220"/>
                </a:lnTo>
                <a:lnTo>
                  <a:pt x="576893" y="361202"/>
                </a:lnTo>
                <a:close/>
              </a:path>
              <a:path w="593090" h="391160">
                <a:moveTo>
                  <a:pt x="583310" y="368300"/>
                </a:moveTo>
                <a:lnTo>
                  <a:pt x="581913" y="370839"/>
                </a:lnTo>
                <a:lnTo>
                  <a:pt x="583229" y="369524"/>
                </a:lnTo>
                <a:lnTo>
                  <a:pt x="583310" y="368300"/>
                </a:lnTo>
                <a:close/>
              </a:path>
              <a:path w="593090" h="391160">
                <a:moveTo>
                  <a:pt x="583229" y="369524"/>
                </a:moveTo>
                <a:lnTo>
                  <a:pt x="581913" y="370839"/>
                </a:lnTo>
                <a:lnTo>
                  <a:pt x="583141" y="370839"/>
                </a:lnTo>
                <a:lnTo>
                  <a:pt x="583229" y="369524"/>
                </a:lnTo>
                <a:close/>
              </a:path>
              <a:path w="593090" h="391160">
                <a:moveTo>
                  <a:pt x="584453" y="368300"/>
                </a:moveTo>
                <a:lnTo>
                  <a:pt x="583310" y="368300"/>
                </a:lnTo>
                <a:lnTo>
                  <a:pt x="583229" y="369524"/>
                </a:lnTo>
                <a:lnTo>
                  <a:pt x="584453" y="368300"/>
                </a:lnTo>
                <a:close/>
              </a:path>
              <a:path w="593090" h="391160">
                <a:moveTo>
                  <a:pt x="578103" y="359410"/>
                </a:moveTo>
                <a:lnTo>
                  <a:pt x="576893" y="361202"/>
                </a:lnTo>
                <a:lnTo>
                  <a:pt x="576960" y="363220"/>
                </a:lnTo>
                <a:lnTo>
                  <a:pt x="578103" y="359410"/>
                </a:lnTo>
                <a:close/>
              </a:path>
              <a:path w="593090" h="391160">
                <a:moveTo>
                  <a:pt x="587375" y="359410"/>
                </a:moveTo>
                <a:lnTo>
                  <a:pt x="578103" y="359410"/>
                </a:lnTo>
                <a:lnTo>
                  <a:pt x="576960" y="363220"/>
                </a:lnTo>
                <a:lnTo>
                  <a:pt x="587248" y="363220"/>
                </a:lnTo>
                <a:lnTo>
                  <a:pt x="587290" y="361950"/>
                </a:lnTo>
                <a:lnTo>
                  <a:pt x="586612" y="361950"/>
                </a:lnTo>
                <a:lnTo>
                  <a:pt x="587375" y="359410"/>
                </a:lnTo>
                <a:close/>
              </a:path>
              <a:path w="593090" h="391160">
                <a:moveTo>
                  <a:pt x="587375" y="359410"/>
                </a:moveTo>
                <a:lnTo>
                  <a:pt x="586612" y="361950"/>
                </a:lnTo>
                <a:lnTo>
                  <a:pt x="587332" y="360679"/>
                </a:lnTo>
                <a:lnTo>
                  <a:pt x="587375" y="359410"/>
                </a:lnTo>
                <a:close/>
              </a:path>
              <a:path w="593090" h="391160">
                <a:moveTo>
                  <a:pt x="587332" y="360679"/>
                </a:moveTo>
                <a:lnTo>
                  <a:pt x="586612" y="361950"/>
                </a:lnTo>
                <a:lnTo>
                  <a:pt x="587290" y="361950"/>
                </a:lnTo>
                <a:lnTo>
                  <a:pt x="587332" y="360679"/>
                </a:lnTo>
                <a:close/>
              </a:path>
              <a:path w="593090" h="391160">
                <a:moveTo>
                  <a:pt x="578833" y="354311"/>
                </a:moveTo>
                <a:lnTo>
                  <a:pt x="577469" y="356870"/>
                </a:lnTo>
                <a:lnTo>
                  <a:pt x="576833" y="359410"/>
                </a:lnTo>
                <a:lnTo>
                  <a:pt x="576893" y="361202"/>
                </a:lnTo>
                <a:lnTo>
                  <a:pt x="578103" y="359410"/>
                </a:lnTo>
                <a:lnTo>
                  <a:pt x="588052" y="359410"/>
                </a:lnTo>
                <a:lnTo>
                  <a:pt x="588772" y="358139"/>
                </a:lnTo>
                <a:lnTo>
                  <a:pt x="589660" y="355600"/>
                </a:lnTo>
                <a:lnTo>
                  <a:pt x="578865" y="355600"/>
                </a:lnTo>
                <a:lnTo>
                  <a:pt x="578833" y="354311"/>
                </a:lnTo>
                <a:close/>
              </a:path>
              <a:path w="593090" h="391160">
                <a:moveTo>
                  <a:pt x="588052" y="359410"/>
                </a:moveTo>
                <a:lnTo>
                  <a:pt x="587375" y="359410"/>
                </a:lnTo>
                <a:lnTo>
                  <a:pt x="587332" y="360679"/>
                </a:lnTo>
                <a:lnTo>
                  <a:pt x="588052" y="359410"/>
                </a:lnTo>
                <a:close/>
              </a:path>
              <a:path w="593090" h="391160">
                <a:moveTo>
                  <a:pt x="579501" y="353060"/>
                </a:moveTo>
                <a:lnTo>
                  <a:pt x="578833" y="354311"/>
                </a:lnTo>
                <a:lnTo>
                  <a:pt x="578865" y="355600"/>
                </a:lnTo>
                <a:lnTo>
                  <a:pt x="579501" y="353060"/>
                </a:lnTo>
                <a:close/>
              </a:path>
              <a:path w="593090" h="391160">
                <a:moveTo>
                  <a:pt x="589660" y="352163"/>
                </a:moveTo>
                <a:lnTo>
                  <a:pt x="588899" y="353060"/>
                </a:lnTo>
                <a:lnTo>
                  <a:pt x="579501" y="353060"/>
                </a:lnTo>
                <a:lnTo>
                  <a:pt x="578865" y="355600"/>
                </a:lnTo>
                <a:lnTo>
                  <a:pt x="589660" y="355600"/>
                </a:lnTo>
                <a:lnTo>
                  <a:pt x="589660" y="352163"/>
                </a:lnTo>
                <a:close/>
              </a:path>
              <a:path w="593090" h="391160">
                <a:moveTo>
                  <a:pt x="581360" y="344699"/>
                </a:moveTo>
                <a:lnTo>
                  <a:pt x="579501" y="347980"/>
                </a:lnTo>
                <a:lnTo>
                  <a:pt x="578738" y="350520"/>
                </a:lnTo>
                <a:lnTo>
                  <a:pt x="578833" y="354311"/>
                </a:lnTo>
                <a:lnTo>
                  <a:pt x="579501" y="353060"/>
                </a:lnTo>
                <a:lnTo>
                  <a:pt x="588899" y="353060"/>
                </a:lnTo>
                <a:lnTo>
                  <a:pt x="589660" y="350520"/>
                </a:lnTo>
                <a:lnTo>
                  <a:pt x="591057" y="350520"/>
                </a:lnTo>
                <a:lnTo>
                  <a:pt x="591820" y="347980"/>
                </a:lnTo>
                <a:lnTo>
                  <a:pt x="592074" y="346710"/>
                </a:lnTo>
                <a:lnTo>
                  <a:pt x="581025" y="346710"/>
                </a:lnTo>
                <a:lnTo>
                  <a:pt x="581360" y="344699"/>
                </a:lnTo>
                <a:close/>
              </a:path>
              <a:path w="593090" h="391160">
                <a:moveTo>
                  <a:pt x="589660" y="350520"/>
                </a:moveTo>
                <a:lnTo>
                  <a:pt x="588899" y="353060"/>
                </a:lnTo>
                <a:lnTo>
                  <a:pt x="589660" y="352163"/>
                </a:lnTo>
                <a:lnTo>
                  <a:pt x="589660" y="350520"/>
                </a:lnTo>
                <a:close/>
              </a:path>
              <a:path w="593090" h="391160">
                <a:moveTo>
                  <a:pt x="591057" y="350520"/>
                </a:moveTo>
                <a:lnTo>
                  <a:pt x="589660" y="350520"/>
                </a:lnTo>
                <a:lnTo>
                  <a:pt x="589660" y="352163"/>
                </a:lnTo>
                <a:lnTo>
                  <a:pt x="591057" y="350520"/>
                </a:lnTo>
                <a:close/>
              </a:path>
              <a:path w="593090" h="391160">
                <a:moveTo>
                  <a:pt x="581659" y="344170"/>
                </a:moveTo>
                <a:lnTo>
                  <a:pt x="581360" y="344699"/>
                </a:lnTo>
                <a:lnTo>
                  <a:pt x="581025" y="346710"/>
                </a:lnTo>
                <a:lnTo>
                  <a:pt x="581659" y="344170"/>
                </a:lnTo>
                <a:close/>
              </a:path>
              <a:path w="593090" h="391160">
                <a:moveTo>
                  <a:pt x="592581" y="344170"/>
                </a:moveTo>
                <a:lnTo>
                  <a:pt x="581659" y="344170"/>
                </a:lnTo>
                <a:lnTo>
                  <a:pt x="581025" y="346710"/>
                </a:lnTo>
                <a:lnTo>
                  <a:pt x="592074" y="346710"/>
                </a:lnTo>
                <a:lnTo>
                  <a:pt x="592581" y="344170"/>
                </a:lnTo>
                <a:close/>
              </a:path>
              <a:path w="593090" h="391160">
                <a:moveTo>
                  <a:pt x="581405" y="326404"/>
                </a:moveTo>
                <a:lnTo>
                  <a:pt x="581532" y="342900"/>
                </a:lnTo>
                <a:lnTo>
                  <a:pt x="581360" y="344699"/>
                </a:lnTo>
                <a:lnTo>
                  <a:pt x="581659" y="344170"/>
                </a:lnTo>
                <a:lnTo>
                  <a:pt x="592581" y="344170"/>
                </a:lnTo>
                <a:lnTo>
                  <a:pt x="592708" y="330200"/>
                </a:lnTo>
                <a:lnTo>
                  <a:pt x="592793" y="327660"/>
                </a:lnTo>
                <a:lnTo>
                  <a:pt x="584961" y="327660"/>
                </a:lnTo>
                <a:lnTo>
                  <a:pt x="581405" y="326404"/>
                </a:lnTo>
                <a:close/>
              </a:path>
              <a:path w="593090" h="391160">
                <a:moveTo>
                  <a:pt x="581405" y="322580"/>
                </a:moveTo>
                <a:lnTo>
                  <a:pt x="581405" y="326404"/>
                </a:lnTo>
                <a:lnTo>
                  <a:pt x="584961" y="327660"/>
                </a:lnTo>
                <a:lnTo>
                  <a:pt x="581405" y="322580"/>
                </a:lnTo>
                <a:close/>
              </a:path>
              <a:path w="593090" h="391160">
                <a:moveTo>
                  <a:pt x="592835" y="322580"/>
                </a:moveTo>
                <a:lnTo>
                  <a:pt x="581405" y="322580"/>
                </a:lnTo>
                <a:lnTo>
                  <a:pt x="584961" y="327660"/>
                </a:lnTo>
                <a:lnTo>
                  <a:pt x="592793" y="327660"/>
                </a:lnTo>
                <a:lnTo>
                  <a:pt x="592835" y="322580"/>
                </a:lnTo>
                <a:close/>
              </a:path>
              <a:path w="593090" h="391160">
                <a:moveTo>
                  <a:pt x="570610" y="316099"/>
                </a:moveTo>
                <a:lnTo>
                  <a:pt x="570610" y="320039"/>
                </a:lnTo>
                <a:lnTo>
                  <a:pt x="572007" y="322580"/>
                </a:lnTo>
                <a:lnTo>
                  <a:pt x="574166" y="323850"/>
                </a:lnTo>
                <a:lnTo>
                  <a:pt x="581405" y="326404"/>
                </a:lnTo>
                <a:lnTo>
                  <a:pt x="581405" y="322580"/>
                </a:lnTo>
                <a:lnTo>
                  <a:pt x="592835" y="322580"/>
                </a:lnTo>
                <a:lnTo>
                  <a:pt x="592835" y="320039"/>
                </a:lnTo>
                <a:lnTo>
                  <a:pt x="591438" y="317500"/>
                </a:lnTo>
                <a:lnTo>
                  <a:pt x="573785" y="317500"/>
                </a:lnTo>
                <a:lnTo>
                  <a:pt x="570610" y="316099"/>
                </a:lnTo>
                <a:close/>
              </a:path>
              <a:path w="593090" h="391160">
                <a:moveTo>
                  <a:pt x="570610" y="312420"/>
                </a:moveTo>
                <a:lnTo>
                  <a:pt x="570610" y="316099"/>
                </a:lnTo>
                <a:lnTo>
                  <a:pt x="573785" y="317500"/>
                </a:lnTo>
                <a:lnTo>
                  <a:pt x="570610" y="312420"/>
                </a:lnTo>
                <a:close/>
              </a:path>
              <a:path w="593090" h="391160">
                <a:moveTo>
                  <a:pt x="578484" y="312420"/>
                </a:moveTo>
                <a:lnTo>
                  <a:pt x="570610" y="312420"/>
                </a:lnTo>
                <a:lnTo>
                  <a:pt x="573785" y="317500"/>
                </a:lnTo>
                <a:lnTo>
                  <a:pt x="582040" y="317500"/>
                </a:lnTo>
                <a:lnTo>
                  <a:pt x="578484" y="312420"/>
                </a:lnTo>
                <a:close/>
              </a:path>
              <a:path w="593090" h="391160">
                <a:moveTo>
                  <a:pt x="578484" y="312420"/>
                </a:moveTo>
                <a:lnTo>
                  <a:pt x="582040" y="317500"/>
                </a:lnTo>
                <a:lnTo>
                  <a:pt x="582040" y="314093"/>
                </a:lnTo>
                <a:lnTo>
                  <a:pt x="578484" y="312420"/>
                </a:lnTo>
                <a:close/>
              </a:path>
              <a:path w="593090" h="391160">
                <a:moveTo>
                  <a:pt x="582040" y="314093"/>
                </a:moveTo>
                <a:lnTo>
                  <a:pt x="582040" y="317500"/>
                </a:lnTo>
                <a:lnTo>
                  <a:pt x="589279" y="317500"/>
                </a:lnTo>
                <a:lnTo>
                  <a:pt x="582040" y="314093"/>
                </a:lnTo>
                <a:close/>
              </a:path>
              <a:path w="593090" h="391160">
                <a:moveTo>
                  <a:pt x="561942" y="307308"/>
                </a:moveTo>
                <a:lnTo>
                  <a:pt x="561975" y="311150"/>
                </a:lnTo>
                <a:lnTo>
                  <a:pt x="563118" y="312420"/>
                </a:lnTo>
                <a:lnTo>
                  <a:pt x="565150" y="313689"/>
                </a:lnTo>
                <a:lnTo>
                  <a:pt x="570610" y="316099"/>
                </a:lnTo>
                <a:lnTo>
                  <a:pt x="570610" y="312420"/>
                </a:lnTo>
                <a:lnTo>
                  <a:pt x="582040" y="312420"/>
                </a:lnTo>
                <a:lnTo>
                  <a:pt x="582040" y="311150"/>
                </a:lnTo>
                <a:lnTo>
                  <a:pt x="580898" y="308610"/>
                </a:lnTo>
                <a:lnTo>
                  <a:pt x="565023" y="308610"/>
                </a:lnTo>
                <a:lnTo>
                  <a:pt x="561942" y="307308"/>
                </a:lnTo>
                <a:close/>
              </a:path>
              <a:path w="593090" h="391160">
                <a:moveTo>
                  <a:pt x="582040" y="312420"/>
                </a:moveTo>
                <a:lnTo>
                  <a:pt x="578484" y="312420"/>
                </a:lnTo>
                <a:lnTo>
                  <a:pt x="582040" y="314093"/>
                </a:lnTo>
                <a:lnTo>
                  <a:pt x="582040" y="312420"/>
                </a:lnTo>
                <a:close/>
              </a:path>
              <a:path w="593090" h="391160">
                <a:moveTo>
                  <a:pt x="561848" y="303530"/>
                </a:moveTo>
                <a:lnTo>
                  <a:pt x="561942" y="307308"/>
                </a:lnTo>
                <a:lnTo>
                  <a:pt x="565023" y="308610"/>
                </a:lnTo>
                <a:lnTo>
                  <a:pt x="561848" y="303530"/>
                </a:lnTo>
                <a:close/>
              </a:path>
              <a:path w="593090" h="391160">
                <a:moveTo>
                  <a:pt x="570229" y="303530"/>
                </a:moveTo>
                <a:lnTo>
                  <a:pt x="561848" y="303530"/>
                </a:lnTo>
                <a:lnTo>
                  <a:pt x="565023" y="308610"/>
                </a:lnTo>
                <a:lnTo>
                  <a:pt x="573404" y="308610"/>
                </a:lnTo>
                <a:lnTo>
                  <a:pt x="570229" y="303530"/>
                </a:lnTo>
                <a:close/>
              </a:path>
              <a:path w="593090" h="391160">
                <a:moveTo>
                  <a:pt x="570229" y="303530"/>
                </a:moveTo>
                <a:lnTo>
                  <a:pt x="573404" y="308610"/>
                </a:lnTo>
                <a:lnTo>
                  <a:pt x="573404" y="304930"/>
                </a:lnTo>
                <a:lnTo>
                  <a:pt x="570229" y="303530"/>
                </a:lnTo>
                <a:close/>
              </a:path>
              <a:path w="593090" h="391160">
                <a:moveTo>
                  <a:pt x="573404" y="304930"/>
                </a:moveTo>
                <a:lnTo>
                  <a:pt x="573404" y="308610"/>
                </a:lnTo>
                <a:lnTo>
                  <a:pt x="580898" y="308610"/>
                </a:lnTo>
                <a:lnTo>
                  <a:pt x="578794" y="307308"/>
                </a:lnTo>
                <a:lnTo>
                  <a:pt x="573404" y="304930"/>
                </a:lnTo>
                <a:close/>
              </a:path>
              <a:path w="593090" h="391160">
                <a:moveTo>
                  <a:pt x="552830" y="298176"/>
                </a:moveTo>
                <a:lnTo>
                  <a:pt x="552957" y="300989"/>
                </a:lnTo>
                <a:lnTo>
                  <a:pt x="554101" y="303530"/>
                </a:lnTo>
                <a:lnTo>
                  <a:pt x="556005" y="304800"/>
                </a:lnTo>
                <a:lnTo>
                  <a:pt x="561942" y="307308"/>
                </a:lnTo>
                <a:lnTo>
                  <a:pt x="561848" y="303530"/>
                </a:lnTo>
                <a:lnTo>
                  <a:pt x="573404" y="303530"/>
                </a:lnTo>
                <a:lnTo>
                  <a:pt x="573404" y="302260"/>
                </a:lnTo>
                <a:lnTo>
                  <a:pt x="572261" y="299720"/>
                </a:lnTo>
                <a:lnTo>
                  <a:pt x="555878" y="299720"/>
                </a:lnTo>
                <a:lnTo>
                  <a:pt x="552830" y="298176"/>
                </a:lnTo>
                <a:close/>
              </a:path>
              <a:path w="593090" h="391160">
                <a:moveTo>
                  <a:pt x="573404" y="303530"/>
                </a:moveTo>
                <a:lnTo>
                  <a:pt x="570229" y="303530"/>
                </a:lnTo>
                <a:lnTo>
                  <a:pt x="573404" y="304930"/>
                </a:lnTo>
                <a:lnTo>
                  <a:pt x="573404" y="303530"/>
                </a:lnTo>
                <a:close/>
              </a:path>
              <a:path w="593090" h="391160">
                <a:moveTo>
                  <a:pt x="552830" y="294639"/>
                </a:moveTo>
                <a:lnTo>
                  <a:pt x="552830" y="298176"/>
                </a:lnTo>
                <a:lnTo>
                  <a:pt x="555878" y="299720"/>
                </a:lnTo>
                <a:lnTo>
                  <a:pt x="552830" y="294639"/>
                </a:lnTo>
                <a:close/>
              </a:path>
              <a:path w="593090" h="391160">
                <a:moveTo>
                  <a:pt x="561339" y="294639"/>
                </a:moveTo>
                <a:lnTo>
                  <a:pt x="552830" y="294639"/>
                </a:lnTo>
                <a:lnTo>
                  <a:pt x="555878" y="299720"/>
                </a:lnTo>
                <a:lnTo>
                  <a:pt x="564514" y="299720"/>
                </a:lnTo>
                <a:lnTo>
                  <a:pt x="561339" y="294639"/>
                </a:lnTo>
                <a:close/>
              </a:path>
              <a:path w="593090" h="391160">
                <a:moveTo>
                  <a:pt x="561339" y="294639"/>
                </a:moveTo>
                <a:lnTo>
                  <a:pt x="564514" y="299720"/>
                </a:lnTo>
                <a:lnTo>
                  <a:pt x="564514" y="295981"/>
                </a:lnTo>
                <a:lnTo>
                  <a:pt x="561339" y="294639"/>
                </a:lnTo>
                <a:close/>
              </a:path>
              <a:path w="593090" h="391160">
                <a:moveTo>
                  <a:pt x="564514" y="295981"/>
                </a:moveTo>
                <a:lnTo>
                  <a:pt x="564514" y="299720"/>
                </a:lnTo>
                <a:lnTo>
                  <a:pt x="572261" y="299720"/>
                </a:lnTo>
                <a:lnTo>
                  <a:pt x="570356" y="298450"/>
                </a:lnTo>
                <a:lnTo>
                  <a:pt x="564514" y="295981"/>
                </a:lnTo>
                <a:close/>
              </a:path>
              <a:path w="593090" h="391160">
                <a:moveTo>
                  <a:pt x="542798" y="287692"/>
                </a:moveTo>
                <a:lnTo>
                  <a:pt x="542798" y="290830"/>
                </a:lnTo>
                <a:lnTo>
                  <a:pt x="543940" y="293370"/>
                </a:lnTo>
                <a:lnTo>
                  <a:pt x="545846" y="294639"/>
                </a:lnTo>
                <a:lnTo>
                  <a:pt x="552830" y="298176"/>
                </a:lnTo>
                <a:lnTo>
                  <a:pt x="552830" y="294639"/>
                </a:lnTo>
                <a:lnTo>
                  <a:pt x="564514" y="294639"/>
                </a:lnTo>
                <a:lnTo>
                  <a:pt x="564514" y="292100"/>
                </a:lnTo>
                <a:lnTo>
                  <a:pt x="563245" y="290830"/>
                </a:lnTo>
                <a:lnTo>
                  <a:pt x="561466" y="289560"/>
                </a:lnTo>
                <a:lnTo>
                  <a:pt x="545337" y="289560"/>
                </a:lnTo>
                <a:lnTo>
                  <a:pt x="542798" y="287692"/>
                </a:lnTo>
                <a:close/>
              </a:path>
              <a:path w="593090" h="391160">
                <a:moveTo>
                  <a:pt x="564514" y="294639"/>
                </a:moveTo>
                <a:lnTo>
                  <a:pt x="561339" y="294639"/>
                </a:lnTo>
                <a:lnTo>
                  <a:pt x="564514" y="295981"/>
                </a:lnTo>
                <a:lnTo>
                  <a:pt x="564514" y="294639"/>
                </a:lnTo>
                <a:close/>
              </a:path>
              <a:path w="593090" h="391160">
                <a:moveTo>
                  <a:pt x="542798" y="284480"/>
                </a:moveTo>
                <a:lnTo>
                  <a:pt x="542798" y="287692"/>
                </a:lnTo>
                <a:lnTo>
                  <a:pt x="545337" y="289560"/>
                </a:lnTo>
                <a:lnTo>
                  <a:pt x="542798" y="284480"/>
                </a:lnTo>
                <a:close/>
              </a:path>
              <a:path w="593090" h="391160">
                <a:moveTo>
                  <a:pt x="551306" y="284480"/>
                </a:moveTo>
                <a:lnTo>
                  <a:pt x="542798" y="284480"/>
                </a:lnTo>
                <a:lnTo>
                  <a:pt x="545337" y="289560"/>
                </a:lnTo>
                <a:lnTo>
                  <a:pt x="554354" y="289560"/>
                </a:lnTo>
                <a:lnTo>
                  <a:pt x="551306" y="284480"/>
                </a:lnTo>
                <a:close/>
              </a:path>
              <a:path w="593090" h="391160">
                <a:moveTo>
                  <a:pt x="551306" y="284480"/>
                </a:moveTo>
                <a:lnTo>
                  <a:pt x="554354" y="289560"/>
                </a:lnTo>
                <a:lnTo>
                  <a:pt x="554354" y="286004"/>
                </a:lnTo>
                <a:lnTo>
                  <a:pt x="551306" y="284480"/>
                </a:lnTo>
                <a:close/>
              </a:path>
              <a:path w="593090" h="391160">
                <a:moveTo>
                  <a:pt x="554354" y="286004"/>
                </a:moveTo>
                <a:lnTo>
                  <a:pt x="554354" y="289560"/>
                </a:lnTo>
                <a:lnTo>
                  <a:pt x="561466" y="289560"/>
                </a:lnTo>
                <a:lnTo>
                  <a:pt x="554354" y="286004"/>
                </a:lnTo>
                <a:close/>
              </a:path>
              <a:path w="593090" h="391160">
                <a:moveTo>
                  <a:pt x="543178" y="273050"/>
                </a:moveTo>
                <a:lnTo>
                  <a:pt x="544702" y="275589"/>
                </a:lnTo>
                <a:lnTo>
                  <a:pt x="531240" y="275589"/>
                </a:lnTo>
                <a:lnTo>
                  <a:pt x="535177" y="281939"/>
                </a:lnTo>
                <a:lnTo>
                  <a:pt x="536701" y="283210"/>
                </a:lnTo>
                <a:lnTo>
                  <a:pt x="542798" y="287692"/>
                </a:lnTo>
                <a:lnTo>
                  <a:pt x="542798" y="284480"/>
                </a:lnTo>
                <a:lnTo>
                  <a:pt x="554354" y="284480"/>
                </a:lnTo>
                <a:lnTo>
                  <a:pt x="554354" y="281939"/>
                </a:lnTo>
                <a:lnTo>
                  <a:pt x="553465" y="280670"/>
                </a:lnTo>
                <a:lnTo>
                  <a:pt x="551814" y="279400"/>
                </a:lnTo>
                <a:lnTo>
                  <a:pt x="543178" y="273050"/>
                </a:lnTo>
                <a:close/>
              </a:path>
              <a:path w="593090" h="391160">
                <a:moveTo>
                  <a:pt x="554354" y="284480"/>
                </a:moveTo>
                <a:lnTo>
                  <a:pt x="551306" y="284480"/>
                </a:lnTo>
                <a:lnTo>
                  <a:pt x="554354" y="286004"/>
                </a:lnTo>
                <a:lnTo>
                  <a:pt x="554354" y="284480"/>
                </a:lnTo>
                <a:close/>
              </a:path>
              <a:path w="593090" h="391160">
                <a:moveTo>
                  <a:pt x="540765" y="269239"/>
                </a:moveTo>
                <a:lnTo>
                  <a:pt x="527176" y="269239"/>
                </a:lnTo>
                <a:lnTo>
                  <a:pt x="531113" y="275589"/>
                </a:lnTo>
                <a:lnTo>
                  <a:pt x="544702" y="275589"/>
                </a:lnTo>
                <a:lnTo>
                  <a:pt x="540765" y="269239"/>
                </a:lnTo>
                <a:close/>
              </a:path>
              <a:path w="593090" h="391160">
                <a:moveTo>
                  <a:pt x="530098" y="251460"/>
                </a:moveTo>
                <a:lnTo>
                  <a:pt x="516762" y="251460"/>
                </a:lnTo>
                <a:lnTo>
                  <a:pt x="520319" y="257810"/>
                </a:lnTo>
                <a:lnTo>
                  <a:pt x="520191" y="257810"/>
                </a:lnTo>
                <a:lnTo>
                  <a:pt x="523366" y="262889"/>
                </a:lnTo>
                <a:lnTo>
                  <a:pt x="523494" y="262889"/>
                </a:lnTo>
                <a:lnTo>
                  <a:pt x="527050" y="269239"/>
                </a:lnTo>
                <a:lnTo>
                  <a:pt x="540893" y="269239"/>
                </a:lnTo>
                <a:lnTo>
                  <a:pt x="537641" y="264160"/>
                </a:lnTo>
                <a:lnTo>
                  <a:pt x="536955" y="264160"/>
                </a:lnTo>
                <a:lnTo>
                  <a:pt x="533400" y="257810"/>
                </a:lnTo>
                <a:lnTo>
                  <a:pt x="530098" y="251460"/>
                </a:lnTo>
                <a:close/>
              </a:path>
              <a:path w="593090" h="391160">
                <a:moveTo>
                  <a:pt x="536828" y="262889"/>
                </a:moveTo>
                <a:lnTo>
                  <a:pt x="536955" y="264160"/>
                </a:lnTo>
                <a:lnTo>
                  <a:pt x="537641" y="264160"/>
                </a:lnTo>
                <a:lnTo>
                  <a:pt x="536828" y="262889"/>
                </a:lnTo>
                <a:close/>
              </a:path>
              <a:path w="593090" h="391160">
                <a:moveTo>
                  <a:pt x="526287" y="246380"/>
                </a:moveTo>
                <a:lnTo>
                  <a:pt x="514096" y="246380"/>
                </a:lnTo>
                <a:lnTo>
                  <a:pt x="516508" y="251460"/>
                </a:lnTo>
                <a:lnTo>
                  <a:pt x="529971" y="251460"/>
                </a:lnTo>
                <a:lnTo>
                  <a:pt x="526287" y="246380"/>
                </a:lnTo>
                <a:close/>
              </a:path>
              <a:path w="593090" h="391160">
                <a:moveTo>
                  <a:pt x="520700" y="236220"/>
                </a:moveTo>
                <a:lnTo>
                  <a:pt x="509015" y="236220"/>
                </a:lnTo>
                <a:lnTo>
                  <a:pt x="511555" y="241300"/>
                </a:lnTo>
                <a:lnTo>
                  <a:pt x="514350" y="246380"/>
                </a:lnTo>
                <a:lnTo>
                  <a:pt x="526541" y="246380"/>
                </a:lnTo>
                <a:lnTo>
                  <a:pt x="524001" y="241300"/>
                </a:lnTo>
                <a:lnTo>
                  <a:pt x="523621" y="241300"/>
                </a:lnTo>
                <a:lnTo>
                  <a:pt x="520700" y="236220"/>
                </a:lnTo>
                <a:close/>
              </a:path>
              <a:path w="593090" h="391160">
                <a:moveTo>
                  <a:pt x="518159" y="232410"/>
                </a:moveTo>
                <a:lnTo>
                  <a:pt x="506349" y="232410"/>
                </a:lnTo>
                <a:lnTo>
                  <a:pt x="509397" y="237489"/>
                </a:lnTo>
                <a:lnTo>
                  <a:pt x="509015" y="236220"/>
                </a:lnTo>
                <a:lnTo>
                  <a:pt x="520826" y="236220"/>
                </a:lnTo>
                <a:lnTo>
                  <a:pt x="518159" y="232410"/>
                </a:lnTo>
                <a:close/>
              </a:path>
              <a:path w="593090" h="391160">
                <a:moveTo>
                  <a:pt x="496824" y="213360"/>
                </a:moveTo>
                <a:lnTo>
                  <a:pt x="474725" y="213360"/>
                </a:lnTo>
                <a:lnTo>
                  <a:pt x="481837" y="215900"/>
                </a:lnTo>
                <a:lnTo>
                  <a:pt x="480949" y="215900"/>
                </a:lnTo>
                <a:lnTo>
                  <a:pt x="486409" y="219710"/>
                </a:lnTo>
                <a:lnTo>
                  <a:pt x="492378" y="222250"/>
                </a:lnTo>
                <a:lnTo>
                  <a:pt x="496950" y="224789"/>
                </a:lnTo>
                <a:lnTo>
                  <a:pt x="496570" y="224789"/>
                </a:lnTo>
                <a:lnTo>
                  <a:pt x="500887" y="227330"/>
                </a:lnTo>
                <a:lnTo>
                  <a:pt x="500506" y="227330"/>
                </a:lnTo>
                <a:lnTo>
                  <a:pt x="504316" y="229870"/>
                </a:lnTo>
                <a:lnTo>
                  <a:pt x="503681" y="229870"/>
                </a:lnTo>
                <a:lnTo>
                  <a:pt x="506475" y="233680"/>
                </a:lnTo>
                <a:lnTo>
                  <a:pt x="506349" y="232410"/>
                </a:lnTo>
                <a:lnTo>
                  <a:pt x="518159" y="232410"/>
                </a:lnTo>
                <a:lnTo>
                  <a:pt x="517778" y="231139"/>
                </a:lnTo>
                <a:lnTo>
                  <a:pt x="514350" y="227330"/>
                </a:lnTo>
                <a:lnTo>
                  <a:pt x="510666" y="222250"/>
                </a:lnTo>
                <a:lnTo>
                  <a:pt x="506602" y="219710"/>
                </a:lnTo>
                <a:lnTo>
                  <a:pt x="501523" y="215900"/>
                </a:lnTo>
                <a:lnTo>
                  <a:pt x="496824" y="213360"/>
                </a:lnTo>
                <a:close/>
              </a:path>
              <a:path w="593090" h="391160">
                <a:moveTo>
                  <a:pt x="456056" y="195580"/>
                </a:moveTo>
                <a:lnTo>
                  <a:pt x="434594" y="195580"/>
                </a:lnTo>
                <a:lnTo>
                  <a:pt x="443610" y="199389"/>
                </a:lnTo>
                <a:lnTo>
                  <a:pt x="452500" y="204470"/>
                </a:lnTo>
                <a:lnTo>
                  <a:pt x="460501" y="207010"/>
                </a:lnTo>
                <a:lnTo>
                  <a:pt x="460121" y="207010"/>
                </a:lnTo>
                <a:lnTo>
                  <a:pt x="467613" y="210820"/>
                </a:lnTo>
                <a:lnTo>
                  <a:pt x="474472" y="213360"/>
                </a:lnTo>
                <a:lnTo>
                  <a:pt x="496697" y="213360"/>
                </a:lnTo>
                <a:lnTo>
                  <a:pt x="490981" y="210820"/>
                </a:lnTo>
                <a:lnTo>
                  <a:pt x="491235" y="210820"/>
                </a:lnTo>
                <a:lnTo>
                  <a:pt x="485775" y="208280"/>
                </a:lnTo>
                <a:lnTo>
                  <a:pt x="485012" y="207010"/>
                </a:lnTo>
                <a:lnTo>
                  <a:pt x="477774" y="204470"/>
                </a:lnTo>
                <a:lnTo>
                  <a:pt x="478027" y="204470"/>
                </a:lnTo>
                <a:lnTo>
                  <a:pt x="471170" y="201930"/>
                </a:lnTo>
                <a:lnTo>
                  <a:pt x="471424" y="201930"/>
                </a:lnTo>
                <a:lnTo>
                  <a:pt x="464311" y="198120"/>
                </a:lnTo>
                <a:lnTo>
                  <a:pt x="463930" y="198120"/>
                </a:lnTo>
                <a:lnTo>
                  <a:pt x="456056" y="195580"/>
                </a:lnTo>
                <a:close/>
              </a:path>
              <a:path w="593090" h="391160">
                <a:moveTo>
                  <a:pt x="380619" y="157480"/>
                </a:moveTo>
                <a:lnTo>
                  <a:pt x="360806" y="157480"/>
                </a:lnTo>
                <a:lnTo>
                  <a:pt x="368300" y="161289"/>
                </a:lnTo>
                <a:lnTo>
                  <a:pt x="375793" y="166370"/>
                </a:lnTo>
                <a:lnTo>
                  <a:pt x="385190" y="170180"/>
                </a:lnTo>
                <a:lnTo>
                  <a:pt x="395224" y="176530"/>
                </a:lnTo>
                <a:lnTo>
                  <a:pt x="405002" y="181610"/>
                </a:lnTo>
                <a:lnTo>
                  <a:pt x="415289" y="185420"/>
                </a:lnTo>
                <a:lnTo>
                  <a:pt x="415035" y="185420"/>
                </a:lnTo>
                <a:lnTo>
                  <a:pt x="424306" y="190500"/>
                </a:lnTo>
                <a:lnTo>
                  <a:pt x="424687" y="190500"/>
                </a:lnTo>
                <a:lnTo>
                  <a:pt x="434848" y="195580"/>
                </a:lnTo>
                <a:lnTo>
                  <a:pt x="456310" y="195580"/>
                </a:lnTo>
                <a:lnTo>
                  <a:pt x="447675" y="190500"/>
                </a:lnTo>
                <a:lnTo>
                  <a:pt x="438403" y="186689"/>
                </a:lnTo>
                <a:lnTo>
                  <a:pt x="430879" y="182880"/>
                </a:lnTo>
                <a:lnTo>
                  <a:pt x="428751" y="182880"/>
                </a:lnTo>
                <a:lnTo>
                  <a:pt x="419226" y="177800"/>
                </a:lnTo>
                <a:lnTo>
                  <a:pt x="409066" y="172720"/>
                </a:lnTo>
                <a:lnTo>
                  <a:pt x="409321" y="172720"/>
                </a:lnTo>
                <a:lnTo>
                  <a:pt x="399541" y="167639"/>
                </a:lnTo>
                <a:lnTo>
                  <a:pt x="399669" y="167639"/>
                </a:lnTo>
                <a:lnTo>
                  <a:pt x="389635" y="162560"/>
                </a:lnTo>
                <a:lnTo>
                  <a:pt x="380619" y="157480"/>
                </a:lnTo>
                <a:close/>
              </a:path>
              <a:path w="593090" h="391160">
                <a:moveTo>
                  <a:pt x="428371" y="181610"/>
                </a:moveTo>
                <a:lnTo>
                  <a:pt x="428751" y="182880"/>
                </a:lnTo>
                <a:lnTo>
                  <a:pt x="430879" y="182880"/>
                </a:lnTo>
                <a:lnTo>
                  <a:pt x="428371" y="181610"/>
                </a:lnTo>
                <a:close/>
              </a:path>
              <a:path w="593090" h="391160">
                <a:moveTo>
                  <a:pt x="373379" y="152400"/>
                </a:moveTo>
                <a:lnTo>
                  <a:pt x="353440" y="152400"/>
                </a:lnTo>
                <a:lnTo>
                  <a:pt x="360679" y="157480"/>
                </a:lnTo>
                <a:lnTo>
                  <a:pt x="380873" y="157480"/>
                </a:lnTo>
                <a:lnTo>
                  <a:pt x="373379" y="152400"/>
                </a:lnTo>
                <a:close/>
              </a:path>
              <a:path w="593090" h="391160">
                <a:moveTo>
                  <a:pt x="365632" y="148589"/>
                </a:moveTo>
                <a:lnTo>
                  <a:pt x="347090" y="148589"/>
                </a:lnTo>
                <a:lnTo>
                  <a:pt x="353568" y="152400"/>
                </a:lnTo>
                <a:lnTo>
                  <a:pt x="373252" y="152400"/>
                </a:lnTo>
                <a:lnTo>
                  <a:pt x="365632" y="148589"/>
                </a:lnTo>
                <a:close/>
              </a:path>
              <a:path w="593090" h="391160">
                <a:moveTo>
                  <a:pt x="358521" y="143510"/>
                </a:moveTo>
                <a:lnTo>
                  <a:pt x="334899" y="143510"/>
                </a:lnTo>
                <a:lnTo>
                  <a:pt x="340740" y="146050"/>
                </a:lnTo>
                <a:lnTo>
                  <a:pt x="347599" y="149860"/>
                </a:lnTo>
                <a:lnTo>
                  <a:pt x="347090" y="148589"/>
                </a:lnTo>
                <a:lnTo>
                  <a:pt x="365759" y="148589"/>
                </a:lnTo>
                <a:lnTo>
                  <a:pt x="358521" y="143510"/>
                </a:lnTo>
                <a:close/>
              </a:path>
              <a:path w="593090" h="391160">
                <a:moveTo>
                  <a:pt x="347980" y="138430"/>
                </a:moveTo>
                <a:lnTo>
                  <a:pt x="323723" y="138430"/>
                </a:lnTo>
                <a:lnTo>
                  <a:pt x="329437" y="140970"/>
                </a:lnTo>
                <a:lnTo>
                  <a:pt x="328929" y="140970"/>
                </a:lnTo>
                <a:lnTo>
                  <a:pt x="334772" y="143510"/>
                </a:lnTo>
                <a:lnTo>
                  <a:pt x="358394" y="143510"/>
                </a:lnTo>
                <a:lnTo>
                  <a:pt x="351916" y="140970"/>
                </a:lnTo>
                <a:lnTo>
                  <a:pt x="351408" y="139700"/>
                </a:lnTo>
                <a:lnTo>
                  <a:pt x="347980" y="138430"/>
                </a:lnTo>
                <a:close/>
              </a:path>
              <a:path w="593090" h="391160">
                <a:moveTo>
                  <a:pt x="282321" y="106680"/>
                </a:moveTo>
                <a:lnTo>
                  <a:pt x="270001" y="106680"/>
                </a:lnTo>
                <a:lnTo>
                  <a:pt x="275716" y="113030"/>
                </a:lnTo>
                <a:lnTo>
                  <a:pt x="276225" y="114300"/>
                </a:lnTo>
                <a:lnTo>
                  <a:pt x="281939" y="118110"/>
                </a:lnTo>
                <a:lnTo>
                  <a:pt x="286638" y="121920"/>
                </a:lnTo>
                <a:lnTo>
                  <a:pt x="290322" y="125730"/>
                </a:lnTo>
                <a:lnTo>
                  <a:pt x="295909" y="128270"/>
                </a:lnTo>
                <a:lnTo>
                  <a:pt x="300608" y="130810"/>
                </a:lnTo>
                <a:lnTo>
                  <a:pt x="309118" y="133350"/>
                </a:lnTo>
                <a:lnTo>
                  <a:pt x="308990" y="133350"/>
                </a:lnTo>
                <a:lnTo>
                  <a:pt x="312927" y="135889"/>
                </a:lnTo>
                <a:lnTo>
                  <a:pt x="313435" y="135889"/>
                </a:lnTo>
                <a:lnTo>
                  <a:pt x="319277" y="137160"/>
                </a:lnTo>
                <a:lnTo>
                  <a:pt x="323976" y="139700"/>
                </a:lnTo>
                <a:lnTo>
                  <a:pt x="323723" y="138430"/>
                </a:lnTo>
                <a:lnTo>
                  <a:pt x="347980" y="138430"/>
                </a:lnTo>
                <a:lnTo>
                  <a:pt x="344550" y="137160"/>
                </a:lnTo>
                <a:lnTo>
                  <a:pt x="338835" y="134620"/>
                </a:lnTo>
                <a:lnTo>
                  <a:pt x="339089" y="134620"/>
                </a:lnTo>
                <a:lnTo>
                  <a:pt x="332866" y="132080"/>
                </a:lnTo>
                <a:lnTo>
                  <a:pt x="327151" y="129539"/>
                </a:lnTo>
                <a:lnTo>
                  <a:pt x="316356" y="127000"/>
                </a:lnTo>
                <a:lnTo>
                  <a:pt x="316991" y="127000"/>
                </a:lnTo>
                <a:lnTo>
                  <a:pt x="313054" y="124460"/>
                </a:lnTo>
                <a:lnTo>
                  <a:pt x="308609" y="123189"/>
                </a:lnTo>
                <a:lnTo>
                  <a:pt x="304164" y="121920"/>
                </a:lnTo>
                <a:lnTo>
                  <a:pt x="304164" y="120650"/>
                </a:lnTo>
                <a:lnTo>
                  <a:pt x="299465" y="119380"/>
                </a:lnTo>
                <a:lnTo>
                  <a:pt x="300100" y="119380"/>
                </a:lnTo>
                <a:lnTo>
                  <a:pt x="297941" y="118110"/>
                </a:lnTo>
                <a:lnTo>
                  <a:pt x="296418" y="118110"/>
                </a:lnTo>
                <a:lnTo>
                  <a:pt x="292734" y="114300"/>
                </a:lnTo>
                <a:lnTo>
                  <a:pt x="288162" y="110489"/>
                </a:lnTo>
                <a:lnTo>
                  <a:pt x="282321" y="106680"/>
                </a:lnTo>
                <a:close/>
              </a:path>
              <a:path w="593090" h="391160">
                <a:moveTo>
                  <a:pt x="295782" y="116839"/>
                </a:moveTo>
                <a:lnTo>
                  <a:pt x="296418" y="118110"/>
                </a:lnTo>
                <a:lnTo>
                  <a:pt x="297941" y="118110"/>
                </a:lnTo>
                <a:lnTo>
                  <a:pt x="295782" y="116839"/>
                </a:lnTo>
                <a:close/>
              </a:path>
              <a:path w="593090" h="391160">
                <a:moveTo>
                  <a:pt x="179958" y="25400"/>
                </a:moveTo>
                <a:lnTo>
                  <a:pt x="156336" y="25400"/>
                </a:lnTo>
                <a:lnTo>
                  <a:pt x="166115" y="29210"/>
                </a:lnTo>
                <a:lnTo>
                  <a:pt x="165861" y="29210"/>
                </a:lnTo>
                <a:lnTo>
                  <a:pt x="175895" y="33020"/>
                </a:lnTo>
                <a:lnTo>
                  <a:pt x="175513" y="33020"/>
                </a:lnTo>
                <a:lnTo>
                  <a:pt x="185674" y="39370"/>
                </a:lnTo>
                <a:lnTo>
                  <a:pt x="185420" y="39370"/>
                </a:lnTo>
                <a:lnTo>
                  <a:pt x="196214" y="45720"/>
                </a:lnTo>
                <a:lnTo>
                  <a:pt x="207390" y="52070"/>
                </a:lnTo>
                <a:lnTo>
                  <a:pt x="207009" y="52070"/>
                </a:lnTo>
                <a:lnTo>
                  <a:pt x="217043" y="59689"/>
                </a:lnTo>
                <a:lnTo>
                  <a:pt x="227837" y="67310"/>
                </a:lnTo>
                <a:lnTo>
                  <a:pt x="227583" y="67310"/>
                </a:lnTo>
                <a:lnTo>
                  <a:pt x="237616" y="76200"/>
                </a:lnTo>
                <a:lnTo>
                  <a:pt x="246379" y="85089"/>
                </a:lnTo>
                <a:lnTo>
                  <a:pt x="246633" y="85089"/>
                </a:lnTo>
                <a:lnTo>
                  <a:pt x="255270" y="92710"/>
                </a:lnTo>
                <a:lnTo>
                  <a:pt x="263144" y="100330"/>
                </a:lnTo>
                <a:lnTo>
                  <a:pt x="270382" y="107950"/>
                </a:lnTo>
                <a:lnTo>
                  <a:pt x="270001" y="106680"/>
                </a:lnTo>
                <a:lnTo>
                  <a:pt x="282828" y="106680"/>
                </a:lnTo>
                <a:lnTo>
                  <a:pt x="276732" y="100330"/>
                </a:lnTo>
                <a:lnTo>
                  <a:pt x="269494" y="93980"/>
                </a:lnTo>
                <a:lnTo>
                  <a:pt x="261747" y="86360"/>
                </a:lnTo>
                <a:lnTo>
                  <a:pt x="252983" y="78739"/>
                </a:lnTo>
                <a:lnTo>
                  <a:pt x="244094" y="69850"/>
                </a:lnTo>
                <a:lnTo>
                  <a:pt x="243966" y="69850"/>
                </a:lnTo>
                <a:lnTo>
                  <a:pt x="233806" y="60960"/>
                </a:lnTo>
                <a:lnTo>
                  <a:pt x="233552" y="59689"/>
                </a:lnTo>
                <a:lnTo>
                  <a:pt x="222757" y="52070"/>
                </a:lnTo>
                <a:lnTo>
                  <a:pt x="212725" y="44450"/>
                </a:lnTo>
                <a:lnTo>
                  <a:pt x="212344" y="44450"/>
                </a:lnTo>
                <a:lnTo>
                  <a:pt x="201168" y="36830"/>
                </a:lnTo>
                <a:lnTo>
                  <a:pt x="201040" y="36830"/>
                </a:lnTo>
                <a:lnTo>
                  <a:pt x="190246" y="30480"/>
                </a:lnTo>
                <a:lnTo>
                  <a:pt x="179958" y="25400"/>
                </a:lnTo>
                <a:close/>
              </a:path>
              <a:path w="593090" h="391160">
                <a:moveTo>
                  <a:pt x="169545" y="20320"/>
                </a:moveTo>
                <a:lnTo>
                  <a:pt x="137159" y="20320"/>
                </a:lnTo>
                <a:lnTo>
                  <a:pt x="146938" y="22860"/>
                </a:lnTo>
                <a:lnTo>
                  <a:pt x="146684" y="22860"/>
                </a:lnTo>
                <a:lnTo>
                  <a:pt x="156718" y="25400"/>
                </a:lnTo>
                <a:lnTo>
                  <a:pt x="179704" y="25400"/>
                </a:lnTo>
                <a:lnTo>
                  <a:pt x="169545" y="20320"/>
                </a:lnTo>
                <a:close/>
              </a:path>
              <a:path w="593090" h="391160">
                <a:moveTo>
                  <a:pt x="162602" y="17780"/>
                </a:moveTo>
                <a:lnTo>
                  <a:pt x="127888" y="17780"/>
                </a:lnTo>
                <a:lnTo>
                  <a:pt x="136905" y="20320"/>
                </a:lnTo>
                <a:lnTo>
                  <a:pt x="169290" y="20320"/>
                </a:lnTo>
                <a:lnTo>
                  <a:pt x="162602" y="17780"/>
                </a:lnTo>
                <a:close/>
              </a:path>
              <a:path w="593090" h="391160">
                <a:moveTo>
                  <a:pt x="149225" y="13970"/>
                </a:moveTo>
                <a:lnTo>
                  <a:pt x="75310" y="13970"/>
                </a:lnTo>
                <a:lnTo>
                  <a:pt x="82550" y="15239"/>
                </a:lnTo>
                <a:lnTo>
                  <a:pt x="96265" y="15239"/>
                </a:lnTo>
                <a:lnTo>
                  <a:pt x="103504" y="16510"/>
                </a:lnTo>
                <a:lnTo>
                  <a:pt x="119760" y="16510"/>
                </a:lnTo>
                <a:lnTo>
                  <a:pt x="128397" y="19050"/>
                </a:lnTo>
                <a:lnTo>
                  <a:pt x="127888" y="17780"/>
                </a:lnTo>
                <a:lnTo>
                  <a:pt x="162602" y="17780"/>
                </a:lnTo>
                <a:lnTo>
                  <a:pt x="159257" y="16510"/>
                </a:lnTo>
                <a:lnTo>
                  <a:pt x="149225" y="13970"/>
                </a:lnTo>
                <a:close/>
              </a:path>
              <a:path w="593090" h="391160">
                <a:moveTo>
                  <a:pt x="139191" y="11430"/>
                </a:moveTo>
                <a:lnTo>
                  <a:pt x="35559" y="11430"/>
                </a:lnTo>
                <a:lnTo>
                  <a:pt x="43814" y="12700"/>
                </a:lnTo>
                <a:lnTo>
                  <a:pt x="51943" y="12700"/>
                </a:lnTo>
                <a:lnTo>
                  <a:pt x="60198" y="13970"/>
                </a:lnTo>
                <a:lnTo>
                  <a:pt x="148971" y="13970"/>
                </a:lnTo>
                <a:lnTo>
                  <a:pt x="139191" y="11430"/>
                </a:lnTo>
                <a:close/>
              </a:path>
              <a:path w="593090" h="391160">
                <a:moveTo>
                  <a:pt x="130428" y="8889"/>
                </a:moveTo>
                <a:lnTo>
                  <a:pt x="9778" y="8889"/>
                </a:lnTo>
                <a:lnTo>
                  <a:pt x="11049" y="10160"/>
                </a:lnTo>
                <a:lnTo>
                  <a:pt x="27431" y="10160"/>
                </a:lnTo>
                <a:lnTo>
                  <a:pt x="35305" y="11430"/>
                </a:lnTo>
                <a:lnTo>
                  <a:pt x="139446" y="11430"/>
                </a:lnTo>
                <a:lnTo>
                  <a:pt x="130428" y="8889"/>
                </a:lnTo>
                <a:close/>
              </a:path>
              <a:path w="593090" h="391160">
                <a:moveTo>
                  <a:pt x="121411" y="7620"/>
                </a:moveTo>
                <a:lnTo>
                  <a:pt x="4318" y="7620"/>
                </a:lnTo>
                <a:lnTo>
                  <a:pt x="4825" y="8889"/>
                </a:lnTo>
                <a:lnTo>
                  <a:pt x="129921" y="8889"/>
                </a:lnTo>
                <a:lnTo>
                  <a:pt x="121411" y="7620"/>
                </a:lnTo>
                <a:close/>
              </a:path>
              <a:path w="593090" h="391160">
                <a:moveTo>
                  <a:pt x="16001" y="0"/>
                </a:moveTo>
                <a:lnTo>
                  <a:pt x="2921" y="0"/>
                </a:lnTo>
                <a:lnTo>
                  <a:pt x="1143" y="1270"/>
                </a:lnTo>
                <a:lnTo>
                  <a:pt x="0" y="2539"/>
                </a:lnTo>
                <a:lnTo>
                  <a:pt x="0" y="6350"/>
                </a:lnTo>
                <a:lnTo>
                  <a:pt x="1143" y="7620"/>
                </a:lnTo>
                <a:lnTo>
                  <a:pt x="121030" y="7620"/>
                </a:lnTo>
                <a:lnTo>
                  <a:pt x="113029" y="6350"/>
                </a:lnTo>
                <a:lnTo>
                  <a:pt x="90424" y="6350"/>
                </a:lnTo>
                <a:lnTo>
                  <a:pt x="83184" y="5080"/>
                </a:lnTo>
                <a:lnTo>
                  <a:pt x="76073" y="5080"/>
                </a:lnTo>
                <a:lnTo>
                  <a:pt x="68833" y="3810"/>
                </a:lnTo>
                <a:lnTo>
                  <a:pt x="52831" y="3810"/>
                </a:lnTo>
                <a:lnTo>
                  <a:pt x="36322" y="1270"/>
                </a:lnTo>
                <a:lnTo>
                  <a:pt x="22098" y="1270"/>
                </a:lnTo>
                <a:lnTo>
                  <a:pt x="160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1532" y="1762760"/>
            <a:ext cx="292735" cy="133350"/>
          </a:xfrm>
          <a:custGeom>
            <a:avLst/>
            <a:gdLst/>
            <a:ahLst/>
            <a:cxnLst/>
            <a:rect l="l" t="t" r="r" b="b"/>
            <a:pathLst>
              <a:path w="292735" h="133350">
                <a:moveTo>
                  <a:pt x="11868" y="123143"/>
                </a:moveTo>
                <a:lnTo>
                  <a:pt x="2158" y="127126"/>
                </a:lnTo>
                <a:lnTo>
                  <a:pt x="762" y="127635"/>
                </a:lnTo>
                <a:lnTo>
                  <a:pt x="0" y="129286"/>
                </a:lnTo>
                <a:lnTo>
                  <a:pt x="1015" y="132079"/>
                </a:lnTo>
                <a:lnTo>
                  <a:pt x="2539" y="132841"/>
                </a:lnTo>
                <a:lnTo>
                  <a:pt x="3937" y="132334"/>
                </a:lnTo>
                <a:lnTo>
                  <a:pt x="14223" y="129159"/>
                </a:lnTo>
                <a:lnTo>
                  <a:pt x="14731" y="129031"/>
                </a:lnTo>
                <a:lnTo>
                  <a:pt x="22097" y="125222"/>
                </a:lnTo>
                <a:lnTo>
                  <a:pt x="22732" y="124840"/>
                </a:lnTo>
                <a:lnTo>
                  <a:pt x="24514" y="123443"/>
                </a:lnTo>
                <a:lnTo>
                  <a:pt x="11429" y="123443"/>
                </a:lnTo>
                <a:lnTo>
                  <a:pt x="11868" y="123143"/>
                </a:lnTo>
                <a:close/>
              </a:path>
              <a:path w="292735" h="133350">
                <a:moveTo>
                  <a:pt x="12064" y="123062"/>
                </a:moveTo>
                <a:lnTo>
                  <a:pt x="11868" y="123143"/>
                </a:lnTo>
                <a:lnTo>
                  <a:pt x="11429" y="123443"/>
                </a:lnTo>
                <a:lnTo>
                  <a:pt x="12064" y="123062"/>
                </a:lnTo>
                <a:close/>
              </a:path>
              <a:path w="292735" h="133350">
                <a:moveTo>
                  <a:pt x="24999" y="123062"/>
                </a:moveTo>
                <a:lnTo>
                  <a:pt x="12064" y="123062"/>
                </a:lnTo>
                <a:lnTo>
                  <a:pt x="11429" y="123443"/>
                </a:lnTo>
                <a:lnTo>
                  <a:pt x="24514" y="123443"/>
                </a:lnTo>
                <a:lnTo>
                  <a:pt x="24999" y="123062"/>
                </a:lnTo>
                <a:close/>
              </a:path>
              <a:path w="292735" h="133350">
                <a:moveTo>
                  <a:pt x="30894" y="118744"/>
                </a:moveTo>
                <a:lnTo>
                  <a:pt x="18287" y="118744"/>
                </a:lnTo>
                <a:lnTo>
                  <a:pt x="17779" y="119125"/>
                </a:lnTo>
                <a:lnTo>
                  <a:pt x="11868" y="123143"/>
                </a:lnTo>
                <a:lnTo>
                  <a:pt x="12064" y="123062"/>
                </a:lnTo>
                <a:lnTo>
                  <a:pt x="24999" y="123062"/>
                </a:lnTo>
                <a:lnTo>
                  <a:pt x="29209" y="119761"/>
                </a:lnTo>
                <a:lnTo>
                  <a:pt x="29343" y="119761"/>
                </a:lnTo>
                <a:lnTo>
                  <a:pt x="30894" y="118744"/>
                </a:lnTo>
                <a:close/>
              </a:path>
              <a:path w="292735" h="133350">
                <a:moveTo>
                  <a:pt x="29343" y="119761"/>
                </a:moveTo>
                <a:lnTo>
                  <a:pt x="29209" y="119761"/>
                </a:lnTo>
                <a:lnTo>
                  <a:pt x="28955" y="120014"/>
                </a:lnTo>
                <a:lnTo>
                  <a:pt x="29343" y="119761"/>
                </a:lnTo>
                <a:close/>
              </a:path>
              <a:path w="292735" h="133350">
                <a:moveTo>
                  <a:pt x="17884" y="119021"/>
                </a:moveTo>
                <a:lnTo>
                  <a:pt x="17731" y="119125"/>
                </a:lnTo>
                <a:lnTo>
                  <a:pt x="17884" y="119021"/>
                </a:lnTo>
                <a:close/>
              </a:path>
              <a:path w="292735" h="133350">
                <a:moveTo>
                  <a:pt x="18287" y="118744"/>
                </a:moveTo>
                <a:lnTo>
                  <a:pt x="17884" y="119021"/>
                </a:lnTo>
                <a:lnTo>
                  <a:pt x="18287" y="118744"/>
                </a:lnTo>
                <a:close/>
              </a:path>
              <a:path w="292735" h="133350">
                <a:moveTo>
                  <a:pt x="44083" y="108076"/>
                </a:moveTo>
                <a:lnTo>
                  <a:pt x="30098" y="108076"/>
                </a:lnTo>
                <a:lnTo>
                  <a:pt x="23875" y="113029"/>
                </a:lnTo>
                <a:lnTo>
                  <a:pt x="17884" y="119021"/>
                </a:lnTo>
                <a:lnTo>
                  <a:pt x="18287" y="118744"/>
                </a:lnTo>
                <a:lnTo>
                  <a:pt x="30894" y="118744"/>
                </a:lnTo>
                <a:lnTo>
                  <a:pt x="36321" y="115188"/>
                </a:lnTo>
                <a:lnTo>
                  <a:pt x="42163" y="109600"/>
                </a:lnTo>
                <a:lnTo>
                  <a:pt x="44083" y="108076"/>
                </a:lnTo>
                <a:close/>
              </a:path>
              <a:path w="292735" h="133350">
                <a:moveTo>
                  <a:pt x="42220" y="109600"/>
                </a:moveTo>
                <a:lnTo>
                  <a:pt x="41909" y="109854"/>
                </a:lnTo>
                <a:lnTo>
                  <a:pt x="42220" y="109600"/>
                </a:lnTo>
                <a:close/>
              </a:path>
              <a:path w="292735" h="133350">
                <a:moveTo>
                  <a:pt x="56721" y="96265"/>
                </a:moveTo>
                <a:lnTo>
                  <a:pt x="42290" y="96265"/>
                </a:lnTo>
                <a:lnTo>
                  <a:pt x="41909" y="96647"/>
                </a:lnTo>
                <a:lnTo>
                  <a:pt x="35559" y="102235"/>
                </a:lnTo>
                <a:lnTo>
                  <a:pt x="35178" y="102488"/>
                </a:lnTo>
                <a:lnTo>
                  <a:pt x="29590" y="108457"/>
                </a:lnTo>
                <a:lnTo>
                  <a:pt x="30098" y="108076"/>
                </a:lnTo>
                <a:lnTo>
                  <a:pt x="44083" y="108076"/>
                </a:lnTo>
                <a:lnTo>
                  <a:pt x="48894" y="104139"/>
                </a:lnTo>
                <a:lnTo>
                  <a:pt x="49402" y="103759"/>
                </a:lnTo>
                <a:lnTo>
                  <a:pt x="54879" y="97916"/>
                </a:lnTo>
                <a:lnTo>
                  <a:pt x="55117" y="97662"/>
                </a:lnTo>
                <a:lnTo>
                  <a:pt x="56721" y="96265"/>
                </a:lnTo>
                <a:close/>
              </a:path>
              <a:path w="292735" h="133350">
                <a:moveTo>
                  <a:pt x="55149" y="97662"/>
                </a:moveTo>
                <a:lnTo>
                  <a:pt x="54959" y="97832"/>
                </a:lnTo>
                <a:lnTo>
                  <a:pt x="55149" y="97662"/>
                </a:lnTo>
                <a:close/>
              </a:path>
              <a:path w="292735" h="133350">
                <a:moveTo>
                  <a:pt x="42149" y="96391"/>
                </a:moveTo>
                <a:lnTo>
                  <a:pt x="41861" y="96647"/>
                </a:lnTo>
                <a:lnTo>
                  <a:pt x="42149" y="96391"/>
                </a:lnTo>
                <a:close/>
              </a:path>
              <a:path w="292735" h="133350">
                <a:moveTo>
                  <a:pt x="68833" y="84074"/>
                </a:moveTo>
                <a:lnTo>
                  <a:pt x="54737" y="84074"/>
                </a:lnTo>
                <a:lnTo>
                  <a:pt x="54355" y="84454"/>
                </a:lnTo>
                <a:lnTo>
                  <a:pt x="47878" y="90169"/>
                </a:lnTo>
                <a:lnTo>
                  <a:pt x="47625" y="90550"/>
                </a:lnTo>
                <a:lnTo>
                  <a:pt x="42149" y="96391"/>
                </a:lnTo>
                <a:lnTo>
                  <a:pt x="42290" y="96265"/>
                </a:lnTo>
                <a:lnTo>
                  <a:pt x="56721" y="96265"/>
                </a:lnTo>
                <a:lnTo>
                  <a:pt x="61721" y="91820"/>
                </a:lnTo>
                <a:lnTo>
                  <a:pt x="62102" y="91439"/>
                </a:lnTo>
                <a:lnTo>
                  <a:pt x="68689" y="84243"/>
                </a:lnTo>
                <a:lnTo>
                  <a:pt x="68833" y="84074"/>
                </a:lnTo>
                <a:close/>
              </a:path>
              <a:path w="292735" h="133350">
                <a:moveTo>
                  <a:pt x="54546" y="84243"/>
                </a:moveTo>
                <a:lnTo>
                  <a:pt x="54308" y="84454"/>
                </a:lnTo>
                <a:lnTo>
                  <a:pt x="54546" y="84243"/>
                </a:lnTo>
                <a:close/>
              </a:path>
              <a:path w="292735" h="133350">
                <a:moveTo>
                  <a:pt x="54737" y="84074"/>
                </a:moveTo>
                <a:lnTo>
                  <a:pt x="54546" y="84243"/>
                </a:lnTo>
                <a:lnTo>
                  <a:pt x="54355" y="84454"/>
                </a:lnTo>
                <a:lnTo>
                  <a:pt x="54737" y="84074"/>
                </a:lnTo>
                <a:close/>
              </a:path>
              <a:path w="292735" h="133350">
                <a:moveTo>
                  <a:pt x="83709" y="69087"/>
                </a:moveTo>
                <a:lnTo>
                  <a:pt x="69341" y="69087"/>
                </a:lnTo>
                <a:lnTo>
                  <a:pt x="61213" y="76835"/>
                </a:lnTo>
                <a:lnTo>
                  <a:pt x="54546" y="84243"/>
                </a:lnTo>
                <a:lnTo>
                  <a:pt x="54737" y="84074"/>
                </a:lnTo>
                <a:lnTo>
                  <a:pt x="68833" y="84074"/>
                </a:lnTo>
                <a:lnTo>
                  <a:pt x="76580" y="76580"/>
                </a:lnTo>
                <a:lnTo>
                  <a:pt x="76834" y="76453"/>
                </a:lnTo>
                <a:lnTo>
                  <a:pt x="83709" y="69087"/>
                </a:lnTo>
                <a:close/>
              </a:path>
              <a:path w="292735" h="133350">
                <a:moveTo>
                  <a:pt x="68895" y="84018"/>
                </a:moveTo>
                <a:lnTo>
                  <a:pt x="68706" y="84200"/>
                </a:lnTo>
                <a:lnTo>
                  <a:pt x="68895" y="84018"/>
                </a:lnTo>
                <a:close/>
              </a:path>
              <a:path w="292735" h="133350">
                <a:moveTo>
                  <a:pt x="103250" y="35178"/>
                </a:moveTo>
                <a:lnTo>
                  <a:pt x="93979" y="43814"/>
                </a:lnTo>
                <a:lnTo>
                  <a:pt x="93725" y="43941"/>
                </a:lnTo>
                <a:lnTo>
                  <a:pt x="85089" y="52577"/>
                </a:lnTo>
                <a:lnTo>
                  <a:pt x="76453" y="61594"/>
                </a:lnTo>
                <a:lnTo>
                  <a:pt x="76453" y="61722"/>
                </a:lnTo>
                <a:lnTo>
                  <a:pt x="69287" y="69139"/>
                </a:lnTo>
                <a:lnTo>
                  <a:pt x="83709" y="69087"/>
                </a:lnTo>
                <a:lnTo>
                  <a:pt x="92582" y="59943"/>
                </a:lnTo>
                <a:lnTo>
                  <a:pt x="101091" y="51307"/>
                </a:lnTo>
                <a:lnTo>
                  <a:pt x="110362" y="42799"/>
                </a:lnTo>
                <a:lnTo>
                  <a:pt x="118203" y="35305"/>
                </a:lnTo>
                <a:lnTo>
                  <a:pt x="103250" y="35305"/>
                </a:lnTo>
                <a:close/>
              </a:path>
              <a:path w="292735" h="133350">
                <a:moveTo>
                  <a:pt x="111977" y="26825"/>
                </a:moveTo>
                <a:lnTo>
                  <a:pt x="103250" y="35305"/>
                </a:lnTo>
                <a:lnTo>
                  <a:pt x="118203" y="35305"/>
                </a:lnTo>
                <a:lnTo>
                  <a:pt x="119379" y="34162"/>
                </a:lnTo>
                <a:lnTo>
                  <a:pt x="120014" y="33400"/>
                </a:lnTo>
                <a:lnTo>
                  <a:pt x="124408" y="27304"/>
                </a:lnTo>
                <a:lnTo>
                  <a:pt x="111632" y="27304"/>
                </a:lnTo>
                <a:lnTo>
                  <a:pt x="111977" y="26825"/>
                </a:lnTo>
                <a:close/>
              </a:path>
              <a:path w="292735" h="133350">
                <a:moveTo>
                  <a:pt x="292226" y="25145"/>
                </a:moveTo>
                <a:lnTo>
                  <a:pt x="250062" y="25145"/>
                </a:lnTo>
                <a:lnTo>
                  <a:pt x="251967" y="25526"/>
                </a:lnTo>
                <a:lnTo>
                  <a:pt x="250997" y="25534"/>
                </a:lnTo>
                <a:lnTo>
                  <a:pt x="268096" y="32638"/>
                </a:lnTo>
                <a:lnTo>
                  <a:pt x="269875" y="33019"/>
                </a:lnTo>
                <a:lnTo>
                  <a:pt x="290575" y="32892"/>
                </a:lnTo>
                <a:lnTo>
                  <a:pt x="292607" y="30861"/>
                </a:lnTo>
                <a:lnTo>
                  <a:pt x="292607" y="25526"/>
                </a:lnTo>
                <a:lnTo>
                  <a:pt x="292226" y="25145"/>
                </a:lnTo>
                <a:close/>
              </a:path>
              <a:path w="292735" h="133350">
                <a:moveTo>
                  <a:pt x="112267" y="26542"/>
                </a:moveTo>
                <a:lnTo>
                  <a:pt x="111977" y="26825"/>
                </a:lnTo>
                <a:lnTo>
                  <a:pt x="111632" y="27304"/>
                </a:lnTo>
                <a:lnTo>
                  <a:pt x="112267" y="26542"/>
                </a:lnTo>
                <a:close/>
              </a:path>
              <a:path w="292735" h="133350">
                <a:moveTo>
                  <a:pt x="124957" y="26542"/>
                </a:moveTo>
                <a:lnTo>
                  <a:pt x="112267" y="26542"/>
                </a:lnTo>
                <a:lnTo>
                  <a:pt x="111632" y="27304"/>
                </a:lnTo>
                <a:lnTo>
                  <a:pt x="124408" y="27304"/>
                </a:lnTo>
                <a:lnTo>
                  <a:pt x="124957" y="26542"/>
                </a:lnTo>
                <a:close/>
              </a:path>
              <a:path w="292735" h="133350">
                <a:moveTo>
                  <a:pt x="125856" y="11049"/>
                </a:moveTo>
                <a:lnTo>
                  <a:pt x="121665" y="13335"/>
                </a:lnTo>
                <a:lnTo>
                  <a:pt x="111977" y="26825"/>
                </a:lnTo>
                <a:lnTo>
                  <a:pt x="112267" y="26542"/>
                </a:lnTo>
                <a:lnTo>
                  <a:pt x="124957" y="26542"/>
                </a:lnTo>
                <a:lnTo>
                  <a:pt x="128527" y="21589"/>
                </a:lnTo>
                <a:lnTo>
                  <a:pt x="125856" y="21589"/>
                </a:lnTo>
                <a:lnTo>
                  <a:pt x="130175" y="19303"/>
                </a:lnTo>
                <a:lnTo>
                  <a:pt x="139648" y="19303"/>
                </a:lnTo>
                <a:lnTo>
                  <a:pt x="145462" y="12826"/>
                </a:lnTo>
                <a:lnTo>
                  <a:pt x="131444" y="12826"/>
                </a:lnTo>
                <a:lnTo>
                  <a:pt x="132955" y="11144"/>
                </a:lnTo>
                <a:lnTo>
                  <a:pt x="125856" y="11049"/>
                </a:lnTo>
                <a:close/>
              </a:path>
              <a:path w="292735" h="133350">
                <a:moveTo>
                  <a:pt x="217042" y="16510"/>
                </a:moveTo>
                <a:lnTo>
                  <a:pt x="232537" y="25018"/>
                </a:lnTo>
                <a:lnTo>
                  <a:pt x="235076" y="25653"/>
                </a:lnTo>
                <a:lnTo>
                  <a:pt x="250997" y="25534"/>
                </a:lnTo>
                <a:lnTo>
                  <a:pt x="250062" y="25145"/>
                </a:lnTo>
                <a:lnTo>
                  <a:pt x="292226" y="25145"/>
                </a:lnTo>
                <a:lnTo>
                  <a:pt x="290830" y="23749"/>
                </a:lnTo>
                <a:lnTo>
                  <a:pt x="271779" y="23749"/>
                </a:lnTo>
                <a:lnTo>
                  <a:pt x="269875" y="23367"/>
                </a:lnTo>
                <a:lnTo>
                  <a:pt x="270884" y="23367"/>
                </a:lnTo>
                <a:lnTo>
                  <a:pt x="256260" y="17144"/>
                </a:lnTo>
                <a:lnTo>
                  <a:pt x="219582" y="17144"/>
                </a:lnTo>
                <a:lnTo>
                  <a:pt x="217042" y="16510"/>
                </a:lnTo>
                <a:close/>
              </a:path>
              <a:path w="292735" h="133350">
                <a:moveTo>
                  <a:pt x="250062" y="25145"/>
                </a:moveTo>
                <a:lnTo>
                  <a:pt x="250997" y="25534"/>
                </a:lnTo>
                <a:lnTo>
                  <a:pt x="251967" y="25526"/>
                </a:lnTo>
                <a:lnTo>
                  <a:pt x="250062" y="25145"/>
                </a:lnTo>
                <a:close/>
              </a:path>
              <a:path w="292735" h="133350">
                <a:moveTo>
                  <a:pt x="269875" y="23367"/>
                </a:moveTo>
                <a:lnTo>
                  <a:pt x="271779" y="23749"/>
                </a:lnTo>
                <a:lnTo>
                  <a:pt x="270901" y="23375"/>
                </a:lnTo>
                <a:lnTo>
                  <a:pt x="269875" y="23367"/>
                </a:lnTo>
                <a:close/>
              </a:path>
              <a:path w="292735" h="133350">
                <a:moveTo>
                  <a:pt x="270901" y="23375"/>
                </a:moveTo>
                <a:lnTo>
                  <a:pt x="271779" y="23749"/>
                </a:lnTo>
                <a:lnTo>
                  <a:pt x="290830" y="23749"/>
                </a:lnTo>
                <a:lnTo>
                  <a:pt x="290575" y="23494"/>
                </a:lnTo>
                <a:lnTo>
                  <a:pt x="287908" y="23494"/>
                </a:lnTo>
                <a:lnTo>
                  <a:pt x="270901" y="23375"/>
                </a:lnTo>
                <a:close/>
              </a:path>
              <a:path w="292735" h="133350">
                <a:moveTo>
                  <a:pt x="270884" y="23367"/>
                </a:moveTo>
                <a:lnTo>
                  <a:pt x="269875" y="23367"/>
                </a:lnTo>
                <a:lnTo>
                  <a:pt x="270901" y="23375"/>
                </a:lnTo>
                <a:close/>
              </a:path>
              <a:path w="292735" h="133350">
                <a:moveTo>
                  <a:pt x="130175" y="19303"/>
                </a:moveTo>
                <a:lnTo>
                  <a:pt x="125856" y="21589"/>
                </a:lnTo>
                <a:lnTo>
                  <a:pt x="128553" y="21553"/>
                </a:lnTo>
                <a:lnTo>
                  <a:pt x="130175" y="19303"/>
                </a:lnTo>
                <a:close/>
              </a:path>
              <a:path w="292735" h="133350">
                <a:moveTo>
                  <a:pt x="128553" y="21553"/>
                </a:moveTo>
                <a:lnTo>
                  <a:pt x="125856" y="21589"/>
                </a:lnTo>
                <a:lnTo>
                  <a:pt x="128527" y="21589"/>
                </a:lnTo>
                <a:close/>
              </a:path>
              <a:path w="292735" h="133350">
                <a:moveTo>
                  <a:pt x="139648" y="19303"/>
                </a:moveTo>
                <a:lnTo>
                  <a:pt x="130175" y="19303"/>
                </a:lnTo>
                <a:lnTo>
                  <a:pt x="128553" y="21553"/>
                </a:lnTo>
                <a:lnTo>
                  <a:pt x="135254" y="21462"/>
                </a:lnTo>
                <a:lnTo>
                  <a:pt x="139191" y="19812"/>
                </a:lnTo>
                <a:lnTo>
                  <a:pt x="139648" y="19303"/>
                </a:lnTo>
                <a:close/>
              </a:path>
              <a:path w="292735" h="133350">
                <a:moveTo>
                  <a:pt x="190753" y="9651"/>
                </a:moveTo>
                <a:lnTo>
                  <a:pt x="202945" y="16510"/>
                </a:lnTo>
                <a:lnTo>
                  <a:pt x="205485" y="17144"/>
                </a:lnTo>
                <a:lnTo>
                  <a:pt x="218199" y="17144"/>
                </a:lnTo>
                <a:lnTo>
                  <a:pt x="217042" y="16510"/>
                </a:lnTo>
                <a:lnTo>
                  <a:pt x="254768" y="16510"/>
                </a:lnTo>
                <a:lnTo>
                  <a:pt x="254171" y="16255"/>
                </a:lnTo>
                <a:lnTo>
                  <a:pt x="237489" y="16255"/>
                </a:lnTo>
                <a:lnTo>
                  <a:pt x="235076" y="15620"/>
                </a:lnTo>
                <a:lnTo>
                  <a:pt x="236367" y="15620"/>
                </a:lnTo>
                <a:lnTo>
                  <a:pt x="226936" y="10287"/>
                </a:lnTo>
                <a:lnTo>
                  <a:pt x="193293" y="10287"/>
                </a:lnTo>
                <a:lnTo>
                  <a:pt x="190753" y="9651"/>
                </a:lnTo>
                <a:close/>
              </a:path>
              <a:path w="292735" h="133350">
                <a:moveTo>
                  <a:pt x="254768" y="16510"/>
                </a:moveTo>
                <a:lnTo>
                  <a:pt x="217042" y="16510"/>
                </a:lnTo>
                <a:lnTo>
                  <a:pt x="219582" y="17144"/>
                </a:lnTo>
                <a:lnTo>
                  <a:pt x="256260" y="17144"/>
                </a:lnTo>
                <a:lnTo>
                  <a:pt x="254768" y="16510"/>
                </a:lnTo>
                <a:close/>
              </a:path>
              <a:path w="292735" h="133350">
                <a:moveTo>
                  <a:pt x="235076" y="15620"/>
                </a:moveTo>
                <a:lnTo>
                  <a:pt x="237489" y="16255"/>
                </a:lnTo>
                <a:lnTo>
                  <a:pt x="236384" y="15630"/>
                </a:lnTo>
                <a:lnTo>
                  <a:pt x="235076" y="15620"/>
                </a:lnTo>
                <a:close/>
              </a:path>
              <a:path w="292735" h="133350">
                <a:moveTo>
                  <a:pt x="236384" y="15630"/>
                </a:moveTo>
                <a:lnTo>
                  <a:pt x="237489" y="16255"/>
                </a:lnTo>
                <a:lnTo>
                  <a:pt x="254171" y="16255"/>
                </a:lnTo>
                <a:lnTo>
                  <a:pt x="253872" y="16128"/>
                </a:lnTo>
                <a:lnTo>
                  <a:pt x="251967" y="15748"/>
                </a:lnTo>
                <a:lnTo>
                  <a:pt x="236384" y="15630"/>
                </a:lnTo>
                <a:close/>
              </a:path>
              <a:path w="292735" h="133350">
                <a:moveTo>
                  <a:pt x="236367" y="15620"/>
                </a:moveTo>
                <a:lnTo>
                  <a:pt x="235076" y="15620"/>
                </a:lnTo>
                <a:lnTo>
                  <a:pt x="236384" y="15630"/>
                </a:lnTo>
                <a:close/>
              </a:path>
              <a:path w="292735" h="133350">
                <a:moveTo>
                  <a:pt x="132955" y="11144"/>
                </a:moveTo>
                <a:lnTo>
                  <a:pt x="131444" y="12826"/>
                </a:lnTo>
                <a:lnTo>
                  <a:pt x="135254" y="11175"/>
                </a:lnTo>
                <a:lnTo>
                  <a:pt x="132955" y="11144"/>
                </a:lnTo>
                <a:close/>
              </a:path>
              <a:path w="292735" h="133350">
                <a:moveTo>
                  <a:pt x="193293" y="0"/>
                </a:moveTo>
                <a:lnTo>
                  <a:pt x="145414" y="0"/>
                </a:lnTo>
                <a:lnTo>
                  <a:pt x="141477" y="1650"/>
                </a:lnTo>
                <a:lnTo>
                  <a:pt x="132955" y="11144"/>
                </a:lnTo>
                <a:lnTo>
                  <a:pt x="135254" y="11175"/>
                </a:lnTo>
                <a:lnTo>
                  <a:pt x="131444" y="12826"/>
                </a:lnTo>
                <a:lnTo>
                  <a:pt x="145462" y="12826"/>
                </a:lnTo>
                <a:lnTo>
                  <a:pt x="147742" y="10287"/>
                </a:lnTo>
                <a:lnTo>
                  <a:pt x="145414" y="10287"/>
                </a:lnTo>
                <a:lnTo>
                  <a:pt x="149225" y="8636"/>
                </a:lnTo>
                <a:lnTo>
                  <a:pt x="224016" y="8636"/>
                </a:lnTo>
                <a:lnTo>
                  <a:pt x="221995" y="7492"/>
                </a:lnTo>
                <a:lnTo>
                  <a:pt x="208025" y="7492"/>
                </a:lnTo>
                <a:lnTo>
                  <a:pt x="205485" y="6857"/>
                </a:lnTo>
                <a:lnTo>
                  <a:pt x="206885" y="6857"/>
                </a:lnTo>
                <a:lnTo>
                  <a:pt x="195706" y="635"/>
                </a:lnTo>
                <a:lnTo>
                  <a:pt x="193293" y="0"/>
                </a:lnTo>
                <a:close/>
              </a:path>
              <a:path w="292735" h="133350">
                <a:moveTo>
                  <a:pt x="182371" y="10287"/>
                </a:moveTo>
                <a:lnTo>
                  <a:pt x="163702" y="10287"/>
                </a:lnTo>
                <a:lnTo>
                  <a:pt x="173100" y="10413"/>
                </a:lnTo>
                <a:lnTo>
                  <a:pt x="182371" y="10287"/>
                </a:lnTo>
                <a:close/>
              </a:path>
              <a:path w="292735" h="133350">
                <a:moveTo>
                  <a:pt x="149225" y="8636"/>
                </a:moveTo>
                <a:lnTo>
                  <a:pt x="145414" y="10287"/>
                </a:lnTo>
                <a:lnTo>
                  <a:pt x="147742" y="10287"/>
                </a:lnTo>
                <a:lnTo>
                  <a:pt x="149225" y="8636"/>
                </a:lnTo>
                <a:close/>
              </a:path>
              <a:path w="292735" h="133350">
                <a:moveTo>
                  <a:pt x="224016" y="8636"/>
                </a:moveTo>
                <a:lnTo>
                  <a:pt x="149225" y="8636"/>
                </a:lnTo>
                <a:lnTo>
                  <a:pt x="147742" y="10287"/>
                </a:lnTo>
                <a:lnTo>
                  <a:pt x="191882" y="10287"/>
                </a:lnTo>
                <a:lnTo>
                  <a:pt x="190753" y="9651"/>
                </a:lnTo>
                <a:lnTo>
                  <a:pt x="225813" y="9651"/>
                </a:lnTo>
                <a:lnTo>
                  <a:pt x="224016" y="8636"/>
                </a:lnTo>
                <a:close/>
              </a:path>
              <a:path w="292735" h="133350">
                <a:moveTo>
                  <a:pt x="225813" y="9651"/>
                </a:moveTo>
                <a:lnTo>
                  <a:pt x="190753" y="9651"/>
                </a:lnTo>
                <a:lnTo>
                  <a:pt x="193293" y="10287"/>
                </a:lnTo>
                <a:lnTo>
                  <a:pt x="226936" y="10287"/>
                </a:lnTo>
                <a:lnTo>
                  <a:pt x="225813" y="9651"/>
                </a:lnTo>
                <a:close/>
              </a:path>
              <a:path w="292735" h="133350">
                <a:moveTo>
                  <a:pt x="206885" y="6857"/>
                </a:moveTo>
                <a:lnTo>
                  <a:pt x="205485" y="6857"/>
                </a:lnTo>
                <a:lnTo>
                  <a:pt x="208025" y="7492"/>
                </a:lnTo>
                <a:lnTo>
                  <a:pt x="206885" y="6857"/>
                </a:lnTo>
                <a:close/>
              </a:path>
              <a:path w="292735" h="133350">
                <a:moveTo>
                  <a:pt x="219582" y="6857"/>
                </a:moveTo>
                <a:lnTo>
                  <a:pt x="206885" y="6857"/>
                </a:lnTo>
                <a:lnTo>
                  <a:pt x="208025" y="7492"/>
                </a:lnTo>
                <a:lnTo>
                  <a:pt x="221995" y="7492"/>
                </a:lnTo>
                <a:lnTo>
                  <a:pt x="219582" y="68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32586" y="4243323"/>
            <a:ext cx="299885" cy="15748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76220" y="4169536"/>
            <a:ext cx="499110" cy="1651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43560" y="2993770"/>
            <a:ext cx="852068" cy="45770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11" y="0"/>
            <a:ext cx="5459095" cy="6858000"/>
            <a:chOff x="210311" y="0"/>
            <a:chExt cx="545909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1" y="618744"/>
              <a:ext cx="5458968" cy="57957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1847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309" y="438427"/>
            <a:ext cx="4981574" cy="52397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0210" y="4992751"/>
            <a:ext cx="121666" cy="1435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6044" y="5063490"/>
            <a:ext cx="294766" cy="254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79096" y="5919571"/>
            <a:ext cx="112902" cy="998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4154" y="4777994"/>
            <a:ext cx="159348" cy="2387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00826" y="1585594"/>
            <a:ext cx="5793740" cy="4584065"/>
            <a:chOff x="6100826" y="1585594"/>
            <a:chExt cx="5793740" cy="458406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6510" y="4924805"/>
              <a:ext cx="128079" cy="941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0826" y="1585594"/>
              <a:ext cx="5793740" cy="45836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515" y="1652904"/>
              <a:ext cx="510640" cy="25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163" y="0"/>
            <a:ext cx="5486400" cy="6858000"/>
            <a:chOff x="169163" y="0"/>
            <a:chExt cx="54864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63" y="281940"/>
              <a:ext cx="5486400" cy="62743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184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309" y="438427"/>
            <a:ext cx="4981574" cy="523974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3" y="0"/>
            <a:ext cx="5575300" cy="6858000"/>
            <a:chOff x="70103" y="0"/>
            <a:chExt cx="55753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632459"/>
              <a:ext cx="5571744" cy="55580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184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0309" y="438427"/>
            <a:ext cx="4981574" cy="52397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996" y="4516246"/>
            <a:ext cx="380022" cy="200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3602" y="4744973"/>
            <a:ext cx="174244" cy="266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4172" y="4822063"/>
            <a:ext cx="150875" cy="1165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8296" y="5233670"/>
            <a:ext cx="196468" cy="2656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1532" y="5236590"/>
            <a:ext cx="175601" cy="1150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11340" y="5147183"/>
            <a:ext cx="124586" cy="1892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99708" y="5733973"/>
            <a:ext cx="187325" cy="1765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75297" y="5717273"/>
            <a:ext cx="149986" cy="1207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25564" y="5543677"/>
            <a:ext cx="49402" cy="2215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53632" y="6024575"/>
            <a:ext cx="385444" cy="256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36927" y="5956846"/>
            <a:ext cx="246446" cy="2048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07427" y="6114478"/>
            <a:ext cx="383286" cy="2565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63356" y="6121692"/>
            <a:ext cx="172847" cy="841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25866" y="6044425"/>
            <a:ext cx="146811" cy="18923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77655" y="6089777"/>
            <a:ext cx="184150" cy="2523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494266" y="6118593"/>
            <a:ext cx="230377" cy="18669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34355" y="6143307"/>
            <a:ext cx="145083" cy="7710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066146" y="6035916"/>
            <a:ext cx="70357" cy="2831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27446" y="4586223"/>
            <a:ext cx="247268" cy="3845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757154" y="4802759"/>
            <a:ext cx="727985" cy="26365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629235" y="4817617"/>
            <a:ext cx="63019" cy="22034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094301" y="5132578"/>
            <a:ext cx="511466" cy="24523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580369" y="5599874"/>
            <a:ext cx="653160" cy="28561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640694" y="5170170"/>
            <a:ext cx="215900" cy="25273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82935" y="5657773"/>
            <a:ext cx="247650" cy="27305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335511" y="5660250"/>
            <a:ext cx="42291" cy="22124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366247" y="5202554"/>
            <a:ext cx="177419" cy="22732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870955" y="599820"/>
            <a:ext cx="5807075" cy="5179060"/>
            <a:chOff x="5870955" y="599820"/>
            <a:chExt cx="5807075" cy="5179060"/>
          </a:xfrm>
        </p:grpSpPr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27183" y="5195061"/>
              <a:ext cx="45593" cy="244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0955" y="599820"/>
              <a:ext cx="5806948" cy="5178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35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C55A11"/>
                </a:solidFill>
                <a:latin typeface="Calibri"/>
                <a:cs typeface="Calibri"/>
              </a:rPr>
              <a:t>Maximal</a:t>
            </a:r>
            <a:r>
              <a:rPr b="1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b="1" spc="-15" dirty="0">
                <a:solidFill>
                  <a:srgbClr val="C55A11"/>
                </a:solidFill>
                <a:latin typeface="Calibri"/>
                <a:cs typeface="Calibri"/>
              </a:rPr>
              <a:t>Frequent</a:t>
            </a:r>
            <a:r>
              <a:rPr b="1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55A11"/>
                </a:solidFill>
                <a:latin typeface="Calibri"/>
                <a:cs typeface="Calibri"/>
              </a:rPr>
              <a:t>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053320" cy="27330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maximal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if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superset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2195"/>
              </a:spcBef>
            </a:pPr>
            <a:r>
              <a:rPr sz="4400" b="1" spc="-10" dirty="0">
                <a:solidFill>
                  <a:srgbClr val="C55A11"/>
                </a:solidFill>
                <a:latin typeface="Calibri"/>
                <a:cs typeface="Calibri"/>
              </a:rPr>
              <a:t>Border</a:t>
            </a:r>
            <a:r>
              <a:rPr sz="4400" b="1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C55A11"/>
                </a:solidFill>
                <a:latin typeface="Calibri"/>
                <a:cs typeface="Calibri"/>
              </a:rPr>
              <a:t>Set</a:t>
            </a:r>
            <a:endParaRPr sz="4400">
              <a:latin typeface="Calibri"/>
              <a:cs typeface="Calibri"/>
            </a:endParaRPr>
          </a:p>
          <a:p>
            <a:pPr marL="165100" marR="83185">
              <a:lnSpc>
                <a:spcPct val="100000"/>
              </a:lnSpc>
              <a:spcBef>
                <a:spcPts val="700"/>
              </a:spcBef>
            </a:pP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itemset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border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proper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subsets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frequent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210310"/>
            <a:ext cx="10988040" cy="664768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494" name="Google Shape;49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211" y="1429255"/>
            <a:ext cx="6810725" cy="4486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95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121" y="231527"/>
            <a:ext cx="7887105" cy="278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9244" y="3012970"/>
            <a:ext cx="7839478" cy="4038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314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535" y="238203"/>
            <a:ext cx="8387174" cy="531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27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1445" y="460203"/>
            <a:ext cx="7601341" cy="40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6558" y="4649270"/>
            <a:ext cx="6753572" cy="1228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353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4345" y="2181161"/>
            <a:ext cx="7963309" cy="2495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704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3432</Words>
  <Application>Microsoft Office PowerPoint</Application>
  <PresentationFormat>Widescreen</PresentationFormat>
  <Paragraphs>383</Paragraphs>
  <Slides>95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Arial</vt:lpstr>
      <vt:lpstr>Arial MT</vt:lpstr>
      <vt:lpstr>Calibri</vt:lpstr>
      <vt:lpstr>Calibri Light</vt:lpstr>
      <vt:lpstr>Cambria</vt:lpstr>
      <vt:lpstr>Cambria Math</vt:lpstr>
      <vt:lpstr>Microsoft Sans Serif</vt:lpstr>
      <vt:lpstr>Times New Roman</vt:lpstr>
      <vt:lpstr>Trebuchet MS</vt:lpstr>
      <vt:lpstr>Verdana</vt:lpstr>
      <vt:lpstr>Office Theme</vt:lpstr>
      <vt:lpstr>MODULE 4</vt:lpstr>
      <vt:lpstr>Association Rules-Introduction</vt:lpstr>
      <vt:lpstr>PowerPoint Presentation</vt:lpstr>
      <vt:lpstr>PowerPoint Presentation</vt:lpstr>
      <vt:lpstr>Example-Find support value of each itemset</vt:lpstr>
      <vt:lpstr>Answer:</vt:lpstr>
      <vt:lpstr>Methods to discover Association rules</vt:lpstr>
      <vt:lpstr>Frequent Item Set</vt:lpstr>
      <vt:lpstr>Maximal Frequent Set</vt:lpstr>
      <vt:lpstr>(A1, A2, A3, A4, A5, A6, A7, A8, A9). Assume support= 20%.</vt:lpstr>
      <vt:lpstr>PowerPoint Presentation</vt:lpstr>
      <vt:lpstr>APRIORI ALGORITHM</vt:lpstr>
      <vt:lpstr>PowerPoint Presentation</vt:lpstr>
      <vt:lpstr>PowerPoint Presentation</vt:lpstr>
      <vt:lpstr>PowerPoint Presentation</vt:lpstr>
      <vt:lpstr>Example</vt:lpstr>
      <vt:lpstr>Example</vt:lpstr>
      <vt:lpstr>Example</vt:lpstr>
      <vt:lpstr>Deriving Rules</vt:lpstr>
      <vt:lpstr>PowerPoint Presentation</vt:lpstr>
      <vt:lpstr>Problem 2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 Algorithm</vt:lpstr>
      <vt:lpstr>PowerPoint Presentation</vt:lpstr>
      <vt:lpstr>Algorithm</vt:lpstr>
      <vt:lpstr>Algorithm</vt:lpstr>
      <vt:lpstr>PowerPoint Presentation</vt:lpstr>
      <vt:lpstr>Problem</vt:lpstr>
      <vt:lpstr>Solution</vt:lpstr>
      <vt:lpstr>Pincer Search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MFCS ={ {I1,I2,I5}, {I1,I2,I3}, {I2,I4}}</vt:lpstr>
      <vt:lpstr>Frequent Pattern Growth Algorithm</vt:lpstr>
      <vt:lpstr>PowerPoint Presentation</vt:lpstr>
      <vt:lpstr>Problem 1</vt:lpstr>
      <vt:lpstr>PowerPoint Presentation</vt:lpstr>
      <vt:lpstr>PowerPoint Presentation</vt:lpstr>
      <vt:lpstr>Problem : 2</vt:lpstr>
      <vt:lpstr>PowerPoint Presentation</vt:lpstr>
      <vt:lpstr>PowerPoint Presentation</vt:lpstr>
      <vt:lpstr>PowerPoint Presentation</vt:lpstr>
      <vt:lpstr>PowerPoint Presentation</vt:lpstr>
      <vt:lpstr>Advantages Of FP Growth Algorithm</vt:lpstr>
      <vt:lpstr>PowerPoint Presentation</vt:lpstr>
      <vt:lpstr>Ordered-Item set </vt:lpstr>
      <vt:lpstr>PowerPoint Presentation</vt:lpstr>
      <vt:lpstr>PowerPoint Presentation</vt:lpstr>
      <vt:lpstr>Conditional Pattern Base </vt:lpstr>
      <vt:lpstr>Frequent Pattern rules</vt:lpstr>
      <vt:lpstr>Disadvantages Of FP-Growth Algorithm</vt:lpstr>
      <vt:lpstr>FP Growth vs Apriori</vt:lpstr>
      <vt:lpstr>Dynamic Itemset Counting Algorithm</vt:lpstr>
      <vt:lpstr>PowerPoint Presentation</vt:lpstr>
      <vt:lpstr>DIC Algorithm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</dc:title>
  <dc:creator>919539599665</dc:creator>
  <cp:lastModifiedBy>binujohn86@outlook.com</cp:lastModifiedBy>
  <cp:revision>18</cp:revision>
  <dcterms:created xsi:type="dcterms:W3CDTF">2023-05-04T07:31:37Z</dcterms:created>
  <dcterms:modified xsi:type="dcterms:W3CDTF">2025-03-20T08:05:39Z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2023-05-04T00:00:00Z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2023-05-04T00:00:00Z</vt:filetime>
  </property>
</Properties>
</file>